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5"/>
  </p:notesMasterIdLst>
  <p:sldIdLst>
    <p:sldId id="256" r:id="rId2"/>
    <p:sldId id="276" r:id="rId3"/>
    <p:sldId id="257" r:id="rId4"/>
    <p:sldId id="298" r:id="rId5"/>
    <p:sldId id="275" r:id="rId6"/>
    <p:sldId id="274" r:id="rId7"/>
    <p:sldId id="277" r:id="rId8"/>
    <p:sldId id="299" r:id="rId9"/>
    <p:sldId id="278" r:id="rId10"/>
    <p:sldId id="279" r:id="rId11"/>
    <p:sldId id="280" r:id="rId12"/>
    <p:sldId id="281" r:id="rId13"/>
    <p:sldId id="282" r:id="rId14"/>
    <p:sldId id="300" r:id="rId15"/>
    <p:sldId id="283" r:id="rId16"/>
    <p:sldId id="284" r:id="rId17"/>
    <p:sldId id="285" r:id="rId18"/>
    <p:sldId id="286" r:id="rId19"/>
    <p:sldId id="301" r:id="rId20"/>
    <p:sldId id="288" r:id="rId21"/>
    <p:sldId id="287" r:id="rId22"/>
    <p:sldId id="289" r:id="rId23"/>
    <p:sldId id="303" r:id="rId24"/>
    <p:sldId id="304" r:id="rId25"/>
    <p:sldId id="290" r:id="rId26"/>
    <p:sldId id="291" r:id="rId27"/>
    <p:sldId id="292" r:id="rId28"/>
    <p:sldId id="293" r:id="rId29"/>
    <p:sldId id="302" r:id="rId30"/>
    <p:sldId id="294" r:id="rId31"/>
    <p:sldId id="295" r:id="rId32"/>
    <p:sldId id="296" r:id="rId33"/>
    <p:sldId id="297" r:id="rId34"/>
  </p:sldIdLst>
  <p:sldSz cx="9144000" cy="5143500" type="screen16x9"/>
  <p:notesSz cx="6858000" cy="9144000"/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93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CB7"/>
    <a:srgbClr val="004B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03" autoAdjust="0"/>
    <p:restoredTop sz="94660"/>
  </p:normalViewPr>
  <p:slideViewPr>
    <p:cSldViewPr showGuides="1">
      <p:cViewPr varScale="1">
        <p:scale>
          <a:sx n="90" d="100"/>
          <a:sy n="90" d="100"/>
        </p:scale>
        <p:origin x="376" y="64"/>
      </p:cViewPr>
      <p:guideLst>
        <p:guide orient="horz" pos="1620"/>
        <p:guide pos="293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2025/5/12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路演模板_04内页.jpg"/>
          <p:cNvPicPr>
            <a:picLocks noChangeAspect="1"/>
          </p:cNvPicPr>
          <p:nvPr userDrawn="1"/>
        </p:nvPicPr>
        <p:blipFill>
          <a:blip r:embed="rId13" cstate="print"/>
          <a:stretch>
            <a:fillRect/>
          </a:stretch>
        </p:blipFill>
        <p:spPr>
          <a:xfrm>
            <a:off x="0" y="3298"/>
            <a:ext cx="9144000" cy="513690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243865" y="3651870"/>
            <a:ext cx="4750296" cy="1102519"/>
          </a:xfrm>
        </p:spPr>
        <p:txBody>
          <a:bodyPr>
            <a:normAutofit/>
          </a:bodyPr>
          <a:lstStyle/>
          <a:p>
            <a:r>
              <a:rPr lang="zh-CN" altLang="en-US" sz="3600" b="1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软件四部</a:t>
            </a:r>
          </a:p>
        </p:txBody>
      </p:sp>
      <p:sp>
        <p:nvSpPr>
          <p:cNvPr id="12" name="矩形 11"/>
          <p:cNvSpPr/>
          <p:nvPr/>
        </p:nvSpPr>
        <p:spPr>
          <a:xfrm>
            <a:off x="-487" y="1563638"/>
            <a:ext cx="9144000" cy="132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4400"/>
            <a:r>
              <a:rPr lang="zh-CN" altLang="en-US" sz="4000" b="1" dirty="0">
                <a:solidFill>
                  <a:srgbClr val="FFFFFF"/>
                </a:solidFill>
                <a:latin typeface="+mj-ea"/>
                <a:ea typeface="+mj-ea"/>
                <a:cs typeface="+mj-ea"/>
                <a:sym typeface="+mn-ea"/>
              </a:rPr>
              <a:t>AI赋能的软件开发新范式</a:t>
            </a:r>
          </a:p>
          <a:p>
            <a:pPr algn="ctr" defTabSz="914400"/>
            <a:endParaRPr lang="zh-CN" altLang="en-US" sz="4000" b="1" dirty="0">
              <a:solidFill>
                <a:srgbClr val="FFFFFF"/>
              </a:solidFill>
              <a:latin typeface="+mj-ea"/>
              <a:ea typeface="+mj-ea"/>
              <a:cs typeface="+mj-ea"/>
              <a:sym typeface="+mn-e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398395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Cursor交互模式详解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35560" y="1275715"/>
            <a:ext cx="9064122" cy="3144928"/>
            <a:chOff x="1099" y="3292"/>
            <a:chExt cx="16759" cy="6727"/>
          </a:xfrm>
        </p:grpSpPr>
        <p:sp>
          <p:nvSpPr>
            <p:cNvPr id="2" name="标题 1"/>
            <p:cNvSpPr txBox="1"/>
            <p:nvPr/>
          </p:nvSpPr>
          <p:spPr>
            <a:xfrm>
              <a:off x="1099" y="3292"/>
              <a:ext cx="3817" cy="6649"/>
            </a:xfrm>
            <a:prstGeom prst="round1Rect">
              <a:avLst/>
            </a:prstGeom>
            <a:solidFill>
              <a:schemeClr val="bg1">
                <a:lumMod val="95000"/>
              </a:schemeClr>
            </a:solidFill>
            <a:ln w="9525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>
              <a:off x="2455" y="3971"/>
              <a:ext cx="1107" cy="1080"/>
            </a:xfrm>
            <a:prstGeom prst="round1Rect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83000">
                  <a:schemeClr val="accent1">
                    <a:alpha val="100000"/>
                  </a:schemeClr>
                </a:gs>
              </a:gsLst>
              <a:lin ang="3240000" scaled="0"/>
            </a:gradFill>
            <a:ln w="9525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2721" y="4241"/>
              <a:ext cx="572" cy="539"/>
            </a:xfrm>
            <a:custGeom>
              <a:avLst/>
              <a:gdLst>
                <a:gd name="connsiteX0" fmla="*/ 565749 w 763907"/>
                <a:gd name="connsiteY0" fmla="*/ 529546 h 720000"/>
                <a:gd name="connsiteX1" fmla="*/ 585849 w 763907"/>
                <a:gd name="connsiteY1" fmla="*/ 537865 h 720000"/>
                <a:gd name="connsiteX2" fmla="*/ 698960 w 763907"/>
                <a:gd name="connsiteY2" fmla="*/ 650977 h 720000"/>
                <a:gd name="connsiteX3" fmla="*/ 698960 w 763907"/>
                <a:gd name="connsiteY3" fmla="*/ 691178 h 720000"/>
                <a:gd name="connsiteX4" fmla="*/ 678860 w 763907"/>
                <a:gd name="connsiteY4" fmla="*/ 699521 h 720000"/>
                <a:gd name="connsiteX5" fmla="*/ 658760 w 763907"/>
                <a:gd name="connsiteY5" fmla="*/ 691178 h 720000"/>
                <a:gd name="connsiteX6" fmla="*/ 545648 w 763907"/>
                <a:gd name="connsiteY6" fmla="*/ 578066 h 720000"/>
                <a:gd name="connsiteX7" fmla="*/ 545648 w 763907"/>
                <a:gd name="connsiteY7" fmla="*/ 537865 h 720000"/>
                <a:gd name="connsiteX8" fmla="*/ 565749 w 763907"/>
                <a:gd name="connsiteY8" fmla="*/ 529546 h 720000"/>
                <a:gd name="connsiteX9" fmla="*/ 565749 w 763907"/>
                <a:gd name="connsiteY9" fmla="*/ 359807 h 720000"/>
                <a:gd name="connsiteX10" fmla="*/ 735464 w 763907"/>
                <a:gd name="connsiteY10" fmla="*/ 359807 h 720000"/>
                <a:gd name="connsiteX11" fmla="*/ 763907 w 763907"/>
                <a:gd name="connsiteY11" fmla="*/ 388251 h 720000"/>
                <a:gd name="connsiteX12" fmla="*/ 735464 w 763907"/>
                <a:gd name="connsiteY12" fmla="*/ 416695 h 720000"/>
                <a:gd name="connsiteX13" fmla="*/ 565749 w 763907"/>
                <a:gd name="connsiteY13" fmla="*/ 416695 h 720000"/>
                <a:gd name="connsiteX14" fmla="*/ 537305 w 763907"/>
                <a:gd name="connsiteY14" fmla="*/ 388251 h 720000"/>
                <a:gd name="connsiteX15" fmla="*/ 565749 w 763907"/>
                <a:gd name="connsiteY15" fmla="*/ 359807 h 720000"/>
                <a:gd name="connsiteX16" fmla="*/ 678860 w 763907"/>
                <a:gd name="connsiteY16" fmla="*/ 77005 h 720000"/>
                <a:gd name="connsiteX17" fmla="*/ 698960 w 763907"/>
                <a:gd name="connsiteY17" fmla="*/ 85325 h 720000"/>
                <a:gd name="connsiteX18" fmla="*/ 698960 w 763907"/>
                <a:gd name="connsiteY18" fmla="*/ 125525 h 720000"/>
                <a:gd name="connsiteX19" fmla="*/ 585849 w 763907"/>
                <a:gd name="connsiteY19" fmla="*/ 238636 h 720000"/>
                <a:gd name="connsiteX20" fmla="*/ 565749 w 763907"/>
                <a:gd name="connsiteY20" fmla="*/ 246980 h 720000"/>
                <a:gd name="connsiteX21" fmla="*/ 545648 w 763907"/>
                <a:gd name="connsiteY21" fmla="*/ 238636 h 720000"/>
                <a:gd name="connsiteX22" fmla="*/ 545648 w 763907"/>
                <a:gd name="connsiteY22" fmla="*/ 198436 h 720000"/>
                <a:gd name="connsiteX23" fmla="*/ 658760 w 763907"/>
                <a:gd name="connsiteY23" fmla="*/ 85325 h 720000"/>
                <a:gd name="connsiteX24" fmla="*/ 678860 w 763907"/>
                <a:gd name="connsiteY24" fmla="*/ 77005 h 720000"/>
                <a:gd name="connsiteX25" fmla="*/ 362802 w 763907"/>
                <a:gd name="connsiteY25" fmla="*/ 5 h 720000"/>
                <a:gd name="connsiteX26" fmla="*/ 422012 w 763907"/>
                <a:gd name="connsiteY26" fmla="*/ 16490 h 720000"/>
                <a:gd name="connsiteX27" fmla="*/ 481080 w 763907"/>
                <a:gd name="connsiteY27" fmla="*/ 119457 h 720000"/>
                <a:gd name="connsiteX28" fmla="*/ 481080 w 763907"/>
                <a:gd name="connsiteY28" fmla="*/ 600631 h 720000"/>
                <a:gd name="connsiteX29" fmla="*/ 422012 w 763907"/>
                <a:gd name="connsiteY29" fmla="*/ 703598 h 720000"/>
                <a:gd name="connsiteX30" fmla="*/ 361806 w 763907"/>
                <a:gd name="connsiteY30" fmla="*/ 720000 h 720000"/>
                <a:gd name="connsiteX31" fmla="*/ 303306 w 763907"/>
                <a:gd name="connsiteY31" fmla="*/ 704546 h 720000"/>
                <a:gd name="connsiteX32" fmla="*/ 60870 w 763907"/>
                <a:gd name="connsiteY32" fmla="*/ 568300 h 720000"/>
                <a:gd name="connsiteX33" fmla="*/ 0 w 763907"/>
                <a:gd name="connsiteY33" fmla="*/ 464291 h 720000"/>
                <a:gd name="connsiteX34" fmla="*/ 0 w 763907"/>
                <a:gd name="connsiteY34" fmla="*/ 255702 h 720000"/>
                <a:gd name="connsiteX35" fmla="*/ 60870 w 763907"/>
                <a:gd name="connsiteY35" fmla="*/ 151693 h 720000"/>
                <a:gd name="connsiteX36" fmla="*/ 303306 w 763907"/>
                <a:gd name="connsiteY36" fmla="*/ 15447 h 720000"/>
                <a:gd name="connsiteX37" fmla="*/ 362802 w 763907"/>
                <a:gd name="connsiteY37" fmla="*/ 5 h 720000"/>
              </a:gdLst>
              <a:ahLst/>
              <a:cxnLst/>
              <a:rect l="l" t="t" r="r" b="b"/>
              <a:pathLst>
                <a:path w="763907" h="720000">
                  <a:moveTo>
                    <a:pt x="565749" y="529546"/>
                  </a:moveTo>
                  <a:cubicBezTo>
                    <a:pt x="573025" y="529546"/>
                    <a:pt x="580302" y="532319"/>
                    <a:pt x="585849" y="537865"/>
                  </a:cubicBezTo>
                  <a:lnTo>
                    <a:pt x="698960" y="650977"/>
                  </a:lnTo>
                  <a:cubicBezTo>
                    <a:pt x="710054" y="662070"/>
                    <a:pt x="710054" y="680084"/>
                    <a:pt x="698960" y="691178"/>
                  </a:cubicBezTo>
                  <a:cubicBezTo>
                    <a:pt x="693461" y="696677"/>
                    <a:pt x="686161" y="699521"/>
                    <a:pt x="678860" y="699521"/>
                  </a:cubicBezTo>
                  <a:cubicBezTo>
                    <a:pt x="671560" y="699521"/>
                    <a:pt x="664259" y="696771"/>
                    <a:pt x="658760" y="691178"/>
                  </a:cubicBezTo>
                  <a:lnTo>
                    <a:pt x="545648" y="578066"/>
                  </a:lnTo>
                  <a:cubicBezTo>
                    <a:pt x="534555" y="566973"/>
                    <a:pt x="534555" y="548959"/>
                    <a:pt x="545648" y="537865"/>
                  </a:cubicBezTo>
                  <a:cubicBezTo>
                    <a:pt x="551195" y="532319"/>
                    <a:pt x="558471" y="529546"/>
                    <a:pt x="565749" y="529546"/>
                  </a:cubicBezTo>
                  <a:close/>
                  <a:moveTo>
                    <a:pt x="565749" y="359807"/>
                  </a:moveTo>
                  <a:lnTo>
                    <a:pt x="735464" y="359807"/>
                  </a:lnTo>
                  <a:cubicBezTo>
                    <a:pt x="751202" y="359807"/>
                    <a:pt x="763907" y="372512"/>
                    <a:pt x="763907" y="388251"/>
                  </a:cubicBezTo>
                  <a:cubicBezTo>
                    <a:pt x="763907" y="403990"/>
                    <a:pt x="751107" y="416695"/>
                    <a:pt x="735464" y="416695"/>
                  </a:cubicBezTo>
                  <a:lnTo>
                    <a:pt x="565749" y="416695"/>
                  </a:lnTo>
                  <a:cubicBezTo>
                    <a:pt x="550010" y="416695"/>
                    <a:pt x="537305" y="403990"/>
                    <a:pt x="537305" y="388251"/>
                  </a:cubicBezTo>
                  <a:cubicBezTo>
                    <a:pt x="537305" y="372512"/>
                    <a:pt x="550010" y="359807"/>
                    <a:pt x="565749" y="359807"/>
                  </a:cubicBezTo>
                  <a:close/>
                  <a:moveTo>
                    <a:pt x="678860" y="77005"/>
                  </a:moveTo>
                  <a:cubicBezTo>
                    <a:pt x="686137" y="77005"/>
                    <a:pt x="693414" y="79778"/>
                    <a:pt x="698960" y="85325"/>
                  </a:cubicBezTo>
                  <a:cubicBezTo>
                    <a:pt x="710054" y="96418"/>
                    <a:pt x="710054" y="114432"/>
                    <a:pt x="698960" y="125525"/>
                  </a:cubicBezTo>
                  <a:lnTo>
                    <a:pt x="585849" y="238636"/>
                  </a:lnTo>
                  <a:cubicBezTo>
                    <a:pt x="580350" y="244231"/>
                    <a:pt x="573049" y="246980"/>
                    <a:pt x="565749" y="246980"/>
                  </a:cubicBezTo>
                  <a:cubicBezTo>
                    <a:pt x="558448" y="246980"/>
                    <a:pt x="551147" y="244231"/>
                    <a:pt x="545648" y="238636"/>
                  </a:cubicBezTo>
                  <a:cubicBezTo>
                    <a:pt x="534555" y="227543"/>
                    <a:pt x="534555" y="209529"/>
                    <a:pt x="545648" y="198436"/>
                  </a:cubicBezTo>
                  <a:lnTo>
                    <a:pt x="658760" y="85325"/>
                  </a:lnTo>
                  <a:cubicBezTo>
                    <a:pt x="664306" y="79778"/>
                    <a:pt x="671583" y="77005"/>
                    <a:pt x="678860" y="77005"/>
                  </a:cubicBezTo>
                  <a:close/>
                  <a:moveTo>
                    <a:pt x="362802" y="5"/>
                  </a:moveTo>
                  <a:cubicBezTo>
                    <a:pt x="383186" y="183"/>
                    <a:pt x="403524" y="5682"/>
                    <a:pt x="422012" y="16490"/>
                  </a:cubicBezTo>
                  <a:cubicBezTo>
                    <a:pt x="458989" y="38108"/>
                    <a:pt x="481080" y="76601"/>
                    <a:pt x="481080" y="119457"/>
                  </a:cubicBezTo>
                  <a:lnTo>
                    <a:pt x="481080" y="600631"/>
                  </a:lnTo>
                  <a:cubicBezTo>
                    <a:pt x="481080" y="643486"/>
                    <a:pt x="458989" y="681980"/>
                    <a:pt x="422012" y="703598"/>
                  </a:cubicBezTo>
                  <a:cubicBezTo>
                    <a:pt x="403240" y="714501"/>
                    <a:pt x="382475" y="720000"/>
                    <a:pt x="361806" y="720000"/>
                  </a:cubicBezTo>
                  <a:cubicBezTo>
                    <a:pt x="341706" y="720000"/>
                    <a:pt x="321700" y="714881"/>
                    <a:pt x="303306" y="704546"/>
                  </a:cubicBezTo>
                  <a:lnTo>
                    <a:pt x="60870" y="568300"/>
                  </a:lnTo>
                  <a:cubicBezTo>
                    <a:pt x="23324" y="547157"/>
                    <a:pt x="0" y="507336"/>
                    <a:pt x="0" y="464291"/>
                  </a:cubicBezTo>
                  <a:lnTo>
                    <a:pt x="0" y="255702"/>
                  </a:lnTo>
                  <a:cubicBezTo>
                    <a:pt x="0" y="212657"/>
                    <a:pt x="23324" y="172742"/>
                    <a:pt x="60870" y="151693"/>
                  </a:cubicBezTo>
                  <a:lnTo>
                    <a:pt x="303306" y="15447"/>
                  </a:lnTo>
                  <a:cubicBezTo>
                    <a:pt x="321984" y="4970"/>
                    <a:pt x="342417" y="-173"/>
                    <a:pt x="362802" y="5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5374" y="3292"/>
              <a:ext cx="3817" cy="6711"/>
            </a:xfrm>
            <a:prstGeom prst="round1Rect">
              <a:avLst/>
            </a:prstGeom>
            <a:solidFill>
              <a:schemeClr val="bg1">
                <a:lumMod val="95000"/>
              </a:schemeClr>
            </a:solidFill>
            <a:ln w="9525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6729" y="3971"/>
              <a:ext cx="1107" cy="1080"/>
            </a:xfrm>
            <a:prstGeom prst="round1Rect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83000">
                  <a:schemeClr val="accent1">
                    <a:alpha val="100000"/>
                  </a:schemeClr>
                </a:gs>
              </a:gsLst>
              <a:lin ang="3240000" scaled="0"/>
            </a:gradFill>
            <a:ln w="9525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6995" y="4234"/>
              <a:ext cx="572" cy="553"/>
            </a:xfrm>
            <a:custGeom>
              <a:avLst/>
              <a:gdLst>
                <a:gd name="connsiteX0" fmla="*/ 311954 w 744004"/>
                <a:gd name="connsiteY0" fmla="*/ 337123 h 720001"/>
                <a:gd name="connsiteX1" fmla="*/ 168770 w 744004"/>
                <a:gd name="connsiteY1" fmla="*/ 337123 h 720001"/>
                <a:gd name="connsiteX2" fmla="*/ 49673 w 744004"/>
                <a:gd name="connsiteY2" fmla="*/ 287618 h 720001"/>
                <a:gd name="connsiteX3" fmla="*/ 167 w 744004"/>
                <a:gd name="connsiteY3" fmla="*/ 168520 h 720001"/>
                <a:gd name="connsiteX4" fmla="*/ 49590 w 744004"/>
                <a:gd name="connsiteY4" fmla="*/ 49507 h 720001"/>
                <a:gd name="connsiteX5" fmla="*/ 168687 w 744004"/>
                <a:gd name="connsiteY5" fmla="*/ 0 h 720001"/>
                <a:gd name="connsiteX6" fmla="*/ 287784 w 744004"/>
                <a:gd name="connsiteY6" fmla="*/ 49507 h 720001"/>
                <a:gd name="connsiteX7" fmla="*/ 337290 w 744004"/>
                <a:gd name="connsiteY7" fmla="*/ 168604 h 720001"/>
                <a:gd name="connsiteX8" fmla="*/ 337290 w 744004"/>
                <a:gd name="connsiteY8" fmla="*/ 311787 h 720001"/>
                <a:gd name="connsiteX9" fmla="*/ 311954 w 744004"/>
                <a:gd name="connsiteY9" fmla="*/ 337123 h 720001"/>
                <a:gd name="connsiteX10" fmla="*/ 575401 w 744004"/>
                <a:gd name="connsiteY10" fmla="*/ 337207 h 720001"/>
                <a:gd name="connsiteX11" fmla="*/ 432218 w 744004"/>
                <a:gd name="connsiteY11" fmla="*/ 337207 h 720001"/>
                <a:gd name="connsiteX12" fmla="*/ 406882 w 744004"/>
                <a:gd name="connsiteY12" fmla="*/ 311870 h 720001"/>
                <a:gd name="connsiteX13" fmla="*/ 406882 w 744004"/>
                <a:gd name="connsiteY13" fmla="*/ 168687 h 720001"/>
                <a:gd name="connsiteX14" fmla="*/ 456387 w 744004"/>
                <a:gd name="connsiteY14" fmla="*/ 49590 h 720001"/>
                <a:gd name="connsiteX15" fmla="*/ 575401 w 744004"/>
                <a:gd name="connsiteY15" fmla="*/ 0 h 720001"/>
                <a:gd name="connsiteX16" fmla="*/ 694498 w 744004"/>
                <a:gd name="connsiteY16" fmla="*/ 49507 h 720001"/>
                <a:gd name="connsiteX17" fmla="*/ 744004 w 744004"/>
                <a:gd name="connsiteY17" fmla="*/ 168604 h 720001"/>
                <a:gd name="connsiteX18" fmla="*/ 694498 w 744004"/>
                <a:gd name="connsiteY18" fmla="*/ 287701 h 720001"/>
                <a:gd name="connsiteX19" fmla="*/ 575401 w 744004"/>
                <a:gd name="connsiteY19" fmla="*/ 337207 h 720001"/>
                <a:gd name="connsiteX20" fmla="*/ 168604 w 744004"/>
                <a:gd name="connsiteY20" fmla="*/ 720001 h 720001"/>
                <a:gd name="connsiteX21" fmla="*/ 49507 w 744004"/>
                <a:gd name="connsiteY21" fmla="*/ 670495 h 720001"/>
                <a:gd name="connsiteX22" fmla="*/ 0 w 744004"/>
                <a:gd name="connsiteY22" fmla="*/ 551398 h 720001"/>
                <a:gd name="connsiteX23" fmla="*/ 49507 w 744004"/>
                <a:gd name="connsiteY23" fmla="*/ 432301 h 720001"/>
                <a:gd name="connsiteX24" fmla="*/ 168687 w 744004"/>
                <a:gd name="connsiteY24" fmla="*/ 382879 h 720001"/>
                <a:gd name="connsiteX25" fmla="*/ 311871 w 744004"/>
                <a:gd name="connsiteY25" fmla="*/ 382879 h 720001"/>
                <a:gd name="connsiteX26" fmla="*/ 337207 w 744004"/>
                <a:gd name="connsiteY26" fmla="*/ 408215 h 720001"/>
                <a:gd name="connsiteX27" fmla="*/ 337207 w 744004"/>
                <a:gd name="connsiteY27" fmla="*/ 551398 h 720001"/>
                <a:gd name="connsiteX28" fmla="*/ 287701 w 744004"/>
                <a:gd name="connsiteY28" fmla="*/ 670495 h 720001"/>
                <a:gd name="connsiteX29" fmla="*/ 168604 w 744004"/>
                <a:gd name="connsiteY29" fmla="*/ 720001 h 720001"/>
                <a:gd name="connsiteX30" fmla="*/ 575401 w 744004"/>
                <a:gd name="connsiteY30" fmla="*/ 720001 h 720001"/>
                <a:gd name="connsiteX31" fmla="*/ 456304 w 744004"/>
                <a:gd name="connsiteY31" fmla="*/ 670495 h 720001"/>
                <a:gd name="connsiteX32" fmla="*/ 406798 w 744004"/>
                <a:gd name="connsiteY32" fmla="*/ 551398 h 720001"/>
                <a:gd name="connsiteX33" fmla="*/ 406798 w 744004"/>
                <a:gd name="connsiteY33" fmla="*/ 408215 h 720001"/>
                <a:gd name="connsiteX34" fmla="*/ 432218 w 744004"/>
                <a:gd name="connsiteY34" fmla="*/ 382879 h 720001"/>
                <a:gd name="connsiteX35" fmla="*/ 575401 w 744004"/>
                <a:gd name="connsiteY35" fmla="*/ 382879 h 720001"/>
                <a:gd name="connsiteX36" fmla="*/ 694498 w 744004"/>
                <a:gd name="connsiteY36" fmla="*/ 432385 h 720001"/>
                <a:gd name="connsiteX37" fmla="*/ 744004 w 744004"/>
                <a:gd name="connsiteY37" fmla="*/ 551398 h 720001"/>
                <a:gd name="connsiteX38" fmla="*/ 694498 w 744004"/>
                <a:gd name="connsiteY38" fmla="*/ 670495 h 720001"/>
                <a:gd name="connsiteX39" fmla="*/ 575401 w 744004"/>
                <a:gd name="connsiteY39" fmla="*/ 720001 h 720001"/>
              </a:gdLst>
              <a:ahLst/>
              <a:cxnLst/>
              <a:rect l="l" t="t" r="r" b="b"/>
              <a:pathLst>
                <a:path w="744004" h="720001">
                  <a:moveTo>
                    <a:pt x="311954" y="337123"/>
                  </a:moveTo>
                  <a:lnTo>
                    <a:pt x="168770" y="337123"/>
                  </a:lnTo>
                  <a:cubicBezTo>
                    <a:pt x="123932" y="337123"/>
                    <a:pt x="81594" y="319538"/>
                    <a:pt x="49673" y="287618"/>
                  </a:cubicBezTo>
                  <a:cubicBezTo>
                    <a:pt x="17753" y="255697"/>
                    <a:pt x="167" y="213442"/>
                    <a:pt x="167" y="168520"/>
                  </a:cubicBezTo>
                  <a:cubicBezTo>
                    <a:pt x="167" y="123598"/>
                    <a:pt x="17669" y="81427"/>
                    <a:pt x="49590" y="49507"/>
                  </a:cubicBezTo>
                  <a:cubicBezTo>
                    <a:pt x="81510" y="17586"/>
                    <a:pt x="123848" y="0"/>
                    <a:pt x="168687" y="0"/>
                  </a:cubicBezTo>
                  <a:cubicBezTo>
                    <a:pt x="213526" y="0"/>
                    <a:pt x="255864" y="17586"/>
                    <a:pt x="287784" y="49507"/>
                  </a:cubicBezTo>
                  <a:cubicBezTo>
                    <a:pt x="319705" y="81427"/>
                    <a:pt x="337290" y="123682"/>
                    <a:pt x="337290" y="168604"/>
                  </a:cubicBezTo>
                  <a:lnTo>
                    <a:pt x="337290" y="311787"/>
                  </a:lnTo>
                  <a:cubicBezTo>
                    <a:pt x="337290" y="325789"/>
                    <a:pt x="325956" y="337123"/>
                    <a:pt x="311954" y="337123"/>
                  </a:cubicBezTo>
                  <a:close/>
                  <a:moveTo>
                    <a:pt x="575401" y="337207"/>
                  </a:moveTo>
                  <a:lnTo>
                    <a:pt x="432218" y="337207"/>
                  </a:lnTo>
                  <a:cubicBezTo>
                    <a:pt x="418216" y="337207"/>
                    <a:pt x="406882" y="325872"/>
                    <a:pt x="406882" y="311870"/>
                  </a:cubicBezTo>
                  <a:lnTo>
                    <a:pt x="406882" y="168687"/>
                  </a:lnTo>
                  <a:cubicBezTo>
                    <a:pt x="406882" y="123849"/>
                    <a:pt x="424467" y="81510"/>
                    <a:pt x="456387" y="49590"/>
                  </a:cubicBezTo>
                  <a:cubicBezTo>
                    <a:pt x="488308" y="17669"/>
                    <a:pt x="530563" y="0"/>
                    <a:pt x="575401" y="0"/>
                  </a:cubicBezTo>
                  <a:cubicBezTo>
                    <a:pt x="620240" y="0"/>
                    <a:pt x="662578" y="17586"/>
                    <a:pt x="694498" y="49507"/>
                  </a:cubicBezTo>
                  <a:cubicBezTo>
                    <a:pt x="726419" y="81427"/>
                    <a:pt x="744004" y="123765"/>
                    <a:pt x="744004" y="168604"/>
                  </a:cubicBezTo>
                  <a:cubicBezTo>
                    <a:pt x="744004" y="213442"/>
                    <a:pt x="726419" y="255780"/>
                    <a:pt x="694498" y="287701"/>
                  </a:cubicBezTo>
                  <a:cubicBezTo>
                    <a:pt x="662578" y="319621"/>
                    <a:pt x="620323" y="337207"/>
                    <a:pt x="575401" y="337207"/>
                  </a:cubicBezTo>
                  <a:close/>
                  <a:moveTo>
                    <a:pt x="168604" y="720001"/>
                  </a:moveTo>
                  <a:cubicBezTo>
                    <a:pt x="123682" y="720001"/>
                    <a:pt x="81427" y="702416"/>
                    <a:pt x="49507" y="670495"/>
                  </a:cubicBezTo>
                  <a:cubicBezTo>
                    <a:pt x="17586" y="638575"/>
                    <a:pt x="0" y="596320"/>
                    <a:pt x="0" y="551398"/>
                  </a:cubicBezTo>
                  <a:cubicBezTo>
                    <a:pt x="0" y="506476"/>
                    <a:pt x="17586" y="464221"/>
                    <a:pt x="49507" y="432301"/>
                  </a:cubicBezTo>
                  <a:cubicBezTo>
                    <a:pt x="81510" y="400464"/>
                    <a:pt x="123848" y="382879"/>
                    <a:pt x="168687" y="382879"/>
                  </a:cubicBezTo>
                  <a:lnTo>
                    <a:pt x="311871" y="382879"/>
                  </a:lnTo>
                  <a:cubicBezTo>
                    <a:pt x="325872" y="382879"/>
                    <a:pt x="337207" y="394297"/>
                    <a:pt x="337207" y="408215"/>
                  </a:cubicBezTo>
                  <a:lnTo>
                    <a:pt x="337207" y="551398"/>
                  </a:lnTo>
                  <a:cubicBezTo>
                    <a:pt x="337207" y="596237"/>
                    <a:pt x="319621" y="638575"/>
                    <a:pt x="287701" y="670495"/>
                  </a:cubicBezTo>
                  <a:cubicBezTo>
                    <a:pt x="255781" y="702416"/>
                    <a:pt x="213526" y="720001"/>
                    <a:pt x="168604" y="720001"/>
                  </a:cubicBezTo>
                  <a:close/>
                  <a:moveTo>
                    <a:pt x="575401" y="720001"/>
                  </a:moveTo>
                  <a:cubicBezTo>
                    <a:pt x="530563" y="720001"/>
                    <a:pt x="488224" y="702416"/>
                    <a:pt x="456304" y="670495"/>
                  </a:cubicBezTo>
                  <a:cubicBezTo>
                    <a:pt x="424383" y="638575"/>
                    <a:pt x="406798" y="596320"/>
                    <a:pt x="406798" y="551398"/>
                  </a:cubicBezTo>
                  <a:lnTo>
                    <a:pt x="406798" y="408215"/>
                  </a:lnTo>
                  <a:cubicBezTo>
                    <a:pt x="406882" y="394213"/>
                    <a:pt x="418216" y="382879"/>
                    <a:pt x="432218" y="382879"/>
                  </a:cubicBezTo>
                  <a:lnTo>
                    <a:pt x="575401" y="382879"/>
                  </a:lnTo>
                  <a:cubicBezTo>
                    <a:pt x="620240" y="382879"/>
                    <a:pt x="662578" y="400464"/>
                    <a:pt x="694498" y="432385"/>
                  </a:cubicBezTo>
                  <a:cubicBezTo>
                    <a:pt x="726419" y="464305"/>
                    <a:pt x="744004" y="506560"/>
                    <a:pt x="744004" y="551398"/>
                  </a:cubicBezTo>
                  <a:cubicBezTo>
                    <a:pt x="744004" y="596237"/>
                    <a:pt x="726419" y="638575"/>
                    <a:pt x="694498" y="670495"/>
                  </a:cubicBezTo>
                  <a:cubicBezTo>
                    <a:pt x="662578" y="702416"/>
                    <a:pt x="620323" y="720001"/>
                    <a:pt x="575401" y="720001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9647" y="3300"/>
              <a:ext cx="3817" cy="6639"/>
            </a:xfrm>
            <a:prstGeom prst="round1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9525" cap="flat">
              <a:noFill/>
              <a:miter/>
            </a:ln>
            <a:effectLst>
              <a:outerShdw blurRad="381000" dist="190500" dir="5400000" sx="102000" sy="102000" algn="t" rotWithShape="0">
                <a:schemeClr val="accent1">
                  <a:lumMod val="50000"/>
                  <a:alpha val="10000"/>
                </a:schemeClr>
              </a:outerShdw>
            </a:effectLst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1003" y="3971"/>
              <a:ext cx="1107" cy="1080"/>
            </a:xfrm>
            <a:prstGeom prst="round1Rect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100000">
                  <a:schemeClr val="accent1">
                    <a:alpha val="100000"/>
                  </a:schemeClr>
                </a:gs>
              </a:gsLst>
              <a:lin ang="3000000" scaled="0"/>
            </a:gradFill>
            <a:ln w="9525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1270" y="4246"/>
              <a:ext cx="572" cy="529"/>
            </a:xfrm>
            <a:custGeom>
              <a:avLst/>
              <a:gdLst>
                <a:gd name="connsiteX0" fmla="*/ 2136435 w 5834559"/>
                <a:gd name="connsiteY0" fmla="*/ 643126 h 5397372"/>
                <a:gd name="connsiteX1" fmla="*/ 3716657 w 5834559"/>
                <a:gd name="connsiteY1" fmla="*/ 643126 h 5397372"/>
                <a:gd name="connsiteX2" fmla="*/ 3716657 w 5834559"/>
                <a:gd name="connsiteY2" fmla="*/ 1064855 h 5397372"/>
                <a:gd name="connsiteX3" fmla="*/ 2136435 w 5834559"/>
                <a:gd name="connsiteY3" fmla="*/ 1064855 h 5397372"/>
                <a:gd name="connsiteX4" fmla="*/ 693741 w 5834559"/>
                <a:gd name="connsiteY4" fmla="*/ 643126 h 5397372"/>
                <a:gd name="connsiteX5" fmla="*/ 1550121 w 5834559"/>
                <a:gd name="connsiteY5" fmla="*/ 643126 h 5397372"/>
                <a:gd name="connsiteX6" fmla="*/ 1550121 w 5834559"/>
                <a:gd name="connsiteY6" fmla="*/ 1064855 h 5397372"/>
                <a:gd name="connsiteX7" fmla="*/ 693741 w 5834559"/>
                <a:gd name="connsiteY7" fmla="*/ 1064855 h 5397372"/>
                <a:gd name="connsiteX8" fmla="*/ 421729 w 5834559"/>
                <a:gd name="connsiteY8" fmla="*/ 1336867 h 5397372"/>
                <a:gd name="connsiteX9" fmla="*/ 421729 w 5834559"/>
                <a:gd name="connsiteY9" fmla="*/ 2079805 h 5397372"/>
                <a:gd name="connsiteX10" fmla="*/ 5412133 w 5834559"/>
                <a:gd name="connsiteY10" fmla="*/ 2079805 h 5397372"/>
                <a:gd name="connsiteX11" fmla="*/ 5412133 w 5834559"/>
                <a:gd name="connsiteY11" fmla="*/ 1336867 h 5397372"/>
                <a:gd name="connsiteX12" fmla="*/ 5140113 w 5834559"/>
                <a:gd name="connsiteY12" fmla="*/ 1064855 h 5397372"/>
                <a:gd name="connsiteX13" fmla="*/ 4302971 w 5834559"/>
                <a:gd name="connsiteY13" fmla="*/ 1064855 h 5397372"/>
                <a:gd name="connsiteX14" fmla="*/ 4302971 w 5834559"/>
                <a:gd name="connsiteY14" fmla="*/ 643126 h 5397372"/>
                <a:gd name="connsiteX15" fmla="*/ 5140113 w 5834559"/>
                <a:gd name="connsiteY15" fmla="*/ 643126 h 5397372"/>
                <a:gd name="connsiteX16" fmla="*/ 5834559 w 5834559"/>
                <a:gd name="connsiteY16" fmla="*/ 1336867 h 5397372"/>
                <a:gd name="connsiteX17" fmla="*/ 5834559 w 5834559"/>
                <a:gd name="connsiteY17" fmla="*/ 4703631 h 5397372"/>
                <a:gd name="connsiteX18" fmla="*/ 5140818 w 5834559"/>
                <a:gd name="connsiteY18" fmla="*/ 5397372 h 5397372"/>
                <a:gd name="connsiteX19" fmla="*/ 693741 w 5834559"/>
                <a:gd name="connsiteY19" fmla="*/ 5397372 h 5397372"/>
                <a:gd name="connsiteX20" fmla="*/ 0 w 5834559"/>
                <a:gd name="connsiteY20" fmla="*/ 4703631 h 5397372"/>
                <a:gd name="connsiteX21" fmla="*/ 0 w 5834559"/>
                <a:gd name="connsiteY21" fmla="*/ 2501529 h 5397372"/>
                <a:gd name="connsiteX22" fmla="*/ 0 w 5834559"/>
                <a:gd name="connsiteY22" fmla="*/ 2079805 h 5397372"/>
                <a:gd name="connsiteX23" fmla="*/ 0 w 5834559"/>
                <a:gd name="connsiteY23" fmla="*/ 1336867 h 5397372"/>
                <a:gd name="connsiteX24" fmla="*/ 693741 w 5834559"/>
                <a:gd name="connsiteY24" fmla="*/ 643126 h 5397372"/>
                <a:gd name="connsiteX25" fmla="*/ 3997242 w 5834559"/>
                <a:gd name="connsiteY25" fmla="*/ 0 h 5397372"/>
                <a:gd name="connsiteX26" fmla="*/ 4208106 w 5834559"/>
                <a:gd name="connsiteY26" fmla="*/ 210864 h 5397372"/>
                <a:gd name="connsiteX27" fmla="*/ 4208106 w 5834559"/>
                <a:gd name="connsiteY27" fmla="*/ 1506961 h 5397372"/>
                <a:gd name="connsiteX28" fmla="*/ 3997242 w 5834559"/>
                <a:gd name="connsiteY28" fmla="*/ 1718528 h 5397372"/>
                <a:gd name="connsiteX29" fmla="*/ 3786378 w 5834559"/>
                <a:gd name="connsiteY29" fmla="*/ 1507664 h 5397372"/>
                <a:gd name="connsiteX30" fmla="*/ 3786378 w 5834559"/>
                <a:gd name="connsiteY30" fmla="*/ 210864 h 5397372"/>
                <a:gd name="connsiteX31" fmla="*/ 3997242 w 5834559"/>
                <a:gd name="connsiteY31" fmla="*/ 0 h 5397372"/>
                <a:gd name="connsiteX32" fmla="*/ 1836609 w 5834559"/>
                <a:gd name="connsiteY32" fmla="*/ 0 h 5397372"/>
                <a:gd name="connsiteX33" fmla="*/ 2047469 w 5834559"/>
                <a:gd name="connsiteY33" fmla="*/ 210864 h 5397372"/>
                <a:gd name="connsiteX34" fmla="*/ 2047469 w 5834559"/>
                <a:gd name="connsiteY34" fmla="*/ 1506961 h 5397372"/>
                <a:gd name="connsiteX35" fmla="*/ 1836609 w 5834559"/>
                <a:gd name="connsiteY35" fmla="*/ 1718528 h 5397372"/>
                <a:gd name="connsiteX36" fmla="*/ 1625745 w 5834559"/>
                <a:gd name="connsiteY36" fmla="*/ 1507664 h 5397372"/>
                <a:gd name="connsiteX37" fmla="*/ 1625745 w 5834559"/>
                <a:gd name="connsiteY37" fmla="*/ 210864 h 5397372"/>
                <a:gd name="connsiteX38" fmla="*/ 1836609 w 5834559"/>
                <a:gd name="connsiteY38" fmla="*/ 0 h 5397372"/>
              </a:gdLst>
              <a:ahLst/>
              <a:cxnLst/>
              <a:rect l="l" t="t" r="r" b="b"/>
              <a:pathLst>
                <a:path w="5834559" h="5397372">
                  <a:moveTo>
                    <a:pt x="2136435" y="643126"/>
                  </a:moveTo>
                  <a:lnTo>
                    <a:pt x="3716657" y="643126"/>
                  </a:lnTo>
                  <a:lnTo>
                    <a:pt x="3716657" y="1064855"/>
                  </a:lnTo>
                  <a:lnTo>
                    <a:pt x="2136435" y="1064855"/>
                  </a:lnTo>
                  <a:close/>
                  <a:moveTo>
                    <a:pt x="693741" y="643126"/>
                  </a:moveTo>
                  <a:lnTo>
                    <a:pt x="1550121" y="643126"/>
                  </a:lnTo>
                  <a:lnTo>
                    <a:pt x="1550121" y="1064855"/>
                  </a:lnTo>
                  <a:lnTo>
                    <a:pt x="693741" y="1064855"/>
                  </a:lnTo>
                  <a:cubicBezTo>
                    <a:pt x="543320" y="1064855"/>
                    <a:pt x="421729" y="1187151"/>
                    <a:pt x="421729" y="1336867"/>
                  </a:cubicBezTo>
                  <a:lnTo>
                    <a:pt x="421729" y="2079805"/>
                  </a:lnTo>
                  <a:lnTo>
                    <a:pt x="5412133" y="2079805"/>
                  </a:lnTo>
                  <a:lnTo>
                    <a:pt x="5412133" y="1336867"/>
                  </a:lnTo>
                  <a:cubicBezTo>
                    <a:pt x="5412133" y="1186446"/>
                    <a:pt x="5289830" y="1064855"/>
                    <a:pt x="5140113" y="1064855"/>
                  </a:cubicBezTo>
                  <a:lnTo>
                    <a:pt x="4302971" y="1064855"/>
                  </a:lnTo>
                  <a:lnTo>
                    <a:pt x="4302971" y="643126"/>
                  </a:lnTo>
                  <a:lnTo>
                    <a:pt x="5140113" y="643126"/>
                  </a:lnTo>
                  <a:cubicBezTo>
                    <a:pt x="5523184" y="643126"/>
                    <a:pt x="5833854" y="953797"/>
                    <a:pt x="5834559" y="1336867"/>
                  </a:cubicBezTo>
                  <a:lnTo>
                    <a:pt x="5834559" y="4703631"/>
                  </a:lnTo>
                  <a:cubicBezTo>
                    <a:pt x="5834559" y="5085292"/>
                    <a:pt x="5522479" y="5397372"/>
                    <a:pt x="5140818" y="5397372"/>
                  </a:cubicBezTo>
                  <a:lnTo>
                    <a:pt x="693741" y="5397372"/>
                  </a:lnTo>
                  <a:cubicBezTo>
                    <a:pt x="312080" y="5397372"/>
                    <a:pt x="0" y="5085292"/>
                    <a:pt x="0" y="4703631"/>
                  </a:cubicBezTo>
                  <a:lnTo>
                    <a:pt x="0" y="2501529"/>
                  </a:lnTo>
                  <a:lnTo>
                    <a:pt x="0" y="2079805"/>
                  </a:lnTo>
                  <a:lnTo>
                    <a:pt x="0" y="1336867"/>
                  </a:lnTo>
                  <a:cubicBezTo>
                    <a:pt x="0" y="953797"/>
                    <a:pt x="310671" y="643126"/>
                    <a:pt x="693741" y="643126"/>
                  </a:cubicBezTo>
                  <a:close/>
                  <a:moveTo>
                    <a:pt x="3997242" y="0"/>
                  </a:moveTo>
                  <a:cubicBezTo>
                    <a:pt x="4113920" y="0"/>
                    <a:pt x="4208106" y="94186"/>
                    <a:pt x="4208106" y="210864"/>
                  </a:cubicBezTo>
                  <a:lnTo>
                    <a:pt x="4208106" y="1506961"/>
                  </a:lnTo>
                  <a:cubicBezTo>
                    <a:pt x="4208106" y="1623639"/>
                    <a:pt x="4113920" y="1718528"/>
                    <a:pt x="3997242" y="1718528"/>
                  </a:cubicBezTo>
                  <a:cubicBezTo>
                    <a:pt x="3880564" y="1718528"/>
                    <a:pt x="3786378" y="1624342"/>
                    <a:pt x="3786378" y="1507664"/>
                  </a:cubicBezTo>
                  <a:lnTo>
                    <a:pt x="3786378" y="210864"/>
                  </a:lnTo>
                  <a:cubicBezTo>
                    <a:pt x="3786378" y="94186"/>
                    <a:pt x="3880564" y="0"/>
                    <a:pt x="3997242" y="0"/>
                  </a:cubicBezTo>
                  <a:close/>
                  <a:moveTo>
                    <a:pt x="1836609" y="0"/>
                  </a:moveTo>
                  <a:cubicBezTo>
                    <a:pt x="1953287" y="0"/>
                    <a:pt x="2047469" y="94186"/>
                    <a:pt x="2047469" y="210864"/>
                  </a:cubicBezTo>
                  <a:lnTo>
                    <a:pt x="2047469" y="1506961"/>
                  </a:lnTo>
                  <a:cubicBezTo>
                    <a:pt x="2047469" y="1623639"/>
                    <a:pt x="1953287" y="1718528"/>
                    <a:pt x="1836609" y="1718528"/>
                  </a:cubicBezTo>
                  <a:cubicBezTo>
                    <a:pt x="1719932" y="1718528"/>
                    <a:pt x="1625745" y="1624342"/>
                    <a:pt x="1625745" y="1507664"/>
                  </a:cubicBezTo>
                  <a:lnTo>
                    <a:pt x="1625745" y="210864"/>
                  </a:lnTo>
                  <a:cubicBezTo>
                    <a:pt x="1625745" y="94186"/>
                    <a:pt x="1719932" y="0"/>
                    <a:pt x="1836609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13922" y="3292"/>
              <a:ext cx="3817" cy="6727"/>
            </a:xfrm>
            <a:prstGeom prst="round1Rect">
              <a:avLst/>
            </a:prstGeom>
            <a:solidFill>
              <a:schemeClr val="bg1">
                <a:lumMod val="95000"/>
              </a:schemeClr>
            </a:solidFill>
            <a:ln w="9525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15278" y="3971"/>
              <a:ext cx="1107" cy="1080"/>
            </a:xfrm>
            <a:prstGeom prst="round1Rect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83000">
                  <a:schemeClr val="accent1">
                    <a:alpha val="100000"/>
                  </a:schemeClr>
                </a:gs>
              </a:gsLst>
              <a:lin ang="3240000" scaled="0"/>
            </a:gradFill>
            <a:ln w="9525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5544" y="4251"/>
              <a:ext cx="572" cy="519"/>
            </a:xfrm>
            <a:custGeom>
              <a:avLst/>
              <a:gdLst>
                <a:gd name="connsiteX0" fmla="*/ 31770 w 794163"/>
                <a:gd name="connsiteY0" fmla="*/ 656460 h 720001"/>
                <a:gd name="connsiteX1" fmla="*/ 762297 w 794163"/>
                <a:gd name="connsiteY1" fmla="*/ 656460 h 720001"/>
                <a:gd name="connsiteX2" fmla="*/ 794163 w 794163"/>
                <a:gd name="connsiteY2" fmla="*/ 688230 h 720001"/>
                <a:gd name="connsiteX3" fmla="*/ 762392 w 794163"/>
                <a:gd name="connsiteY3" fmla="*/ 720001 h 720001"/>
                <a:gd name="connsiteX4" fmla="*/ 31770 w 794163"/>
                <a:gd name="connsiteY4" fmla="*/ 720001 h 720001"/>
                <a:gd name="connsiteX5" fmla="*/ 0 w 794163"/>
                <a:gd name="connsiteY5" fmla="*/ 688230 h 720001"/>
                <a:gd name="connsiteX6" fmla="*/ 31770 w 794163"/>
                <a:gd name="connsiteY6" fmla="*/ 656460 h 720001"/>
                <a:gd name="connsiteX7" fmla="*/ 613493 w 794163"/>
                <a:gd name="connsiteY7" fmla="*/ 317608 h 720001"/>
                <a:gd name="connsiteX8" fmla="*/ 710048 w 794163"/>
                <a:gd name="connsiteY8" fmla="*/ 317608 h 720001"/>
                <a:gd name="connsiteX9" fmla="*/ 767655 w 794163"/>
                <a:gd name="connsiteY9" fmla="*/ 375216 h 720001"/>
                <a:gd name="connsiteX10" fmla="*/ 767655 w 794163"/>
                <a:gd name="connsiteY10" fmla="*/ 524689 h 720001"/>
                <a:gd name="connsiteX11" fmla="*/ 710048 w 794163"/>
                <a:gd name="connsiteY11" fmla="*/ 582297 h 720001"/>
                <a:gd name="connsiteX12" fmla="*/ 613493 w 794163"/>
                <a:gd name="connsiteY12" fmla="*/ 582297 h 720001"/>
                <a:gd name="connsiteX13" fmla="*/ 555885 w 794163"/>
                <a:gd name="connsiteY13" fmla="*/ 524689 h 720001"/>
                <a:gd name="connsiteX14" fmla="*/ 555885 w 794163"/>
                <a:gd name="connsiteY14" fmla="*/ 375216 h 720001"/>
                <a:gd name="connsiteX15" fmla="*/ 613493 w 794163"/>
                <a:gd name="connsiteY15" fmla="*/ 317608 h 720001"/>
                <a:gd name="connsiteX16" fmla="*/ 84019 w 794163"/>
                <a:gd name="connsiteY16" fmla="*/ 211770 h 720001"/>
                <a:gd name="connsiteX17" fmla="*/ 180574 w 794163"/>
                <a:gd name="connsiteY17" fmla="*/ 211770 h 720001"/>
                <a:gd name="connsiteX18" fmla="*/ 238182 w 794163"/>
                <a:gd name="connsiteY18" fmla="*/ 269282 h 720001"/>
                <a:gd name="connsiteX19" fmla="*/ 238182 w 794163"/>
                <a:gd name="connsiteY19" fmla="*/ 524785 h 720001"/>
                <a:gd name="connsiteX20" fmla="*/ 180574 w 794163"/>
                <a:gd name="connsiteY20" fmla="*/ 582393 h 720001"/>
                <a:gd name="connsiteX21" fmla="*/ 84019 w 794163"/>
                <a:gd name="connsiteY21" fmla="*/ 582393 h 720001"/>
                <a:gd name="connsiteX22" fmla="*/ 26411 w 794163"/>
                <a:gd name="connsiteY22" fmla="*/ 524785 h 720001"/>
                <a:gd name="connsiteX23" fmla="*/ 26411 w 794163"/>
                <a:gd name="connsiteY23" fmla="*/ 269378 h 720001"/>
                <a:gd name="connsiteX24" fmla="*/ 84019 w 794163"/>
                <a:gd name="connsiteY24" fmla="*/ 211770 h 720001"/>
                <a:gd name="connsiteX25" fmla="*/ 348708 w 794163"/>
                <a:gd name="connsiteY25" fmla="*/ 0 h 720001"/>
                <a:gd name="connsiteX26" fmla="*/ 445359 w 794163"/>
                <a:gd name="connsiteY26" fmla="*/ 0 h 720001"/>
                <a:gd name="connsiteX27" fmla="*/ 502871 w 794163"/>
                <a:gd name="connsiteY27" fmla="*/ 57607 h 720001"/>
                <a:gd name="connsiteX28" fmla="*/ 502871 w 794163"/>
                <a:gd name="connsiteY28" fmla="*/ 524785 h 720001"/>
                <a:gd name="connsiteX29" fmla="*/ 445263 w 794163"/>
                <a:gd name="connsiteY29" fmla="*/ 582393 h 720001"/>
                <a:gd name="connsiteX30" fmla="*/ 348708 w 794163"/>
                <a:gd name="connsiteY30" fmla="*/ 582393 h 720001"/>
                <a:gd name="connsiteX31" fmla="*/ 291100 w 794163"/>
                <a:gd name="connsiteY31" fmla="*/ 524785 h 720001"/>
                <a:gd name="connsiteX32" fmla="*/ 291100 w 794163"/>
                <a:gd name="connsiteY32" fmla="*/ 57607 h 720001"/>
                <a:gd name="connsiteX33" fmla="*/ 348708 w 794163"/>
                <a:gd name="connsiteY33" fmla="*/ 0 h 720001"/>
              </a:gdLst>
              <a:ahLst/>
              <a:cxnLst/>
              <a:rect l="l" t="t" r="r" b="b"/>
              <a:pathLst>
                <a:path w="794163" h="720001">
                  <a:moveTo>
                    <a:pt x="31770" y="656460"/>
                  </a:moveTo>
                  <a:lnTo>
                    <a:pt x="762297" y="656460"/>
                  </a:lnTo>
                  <a:cubicBezTo>
                    <a:pt x="779904" y="656460"/>
                    <a:pt x="794067" y="670622"/>
                    <a:pt x="794163" y="688230"/>
                  </a:cubicBezTo>
                  <a:cubicBezTo>
                    <a:pt x="794163" y="705742"/>
                    <a:pt x="779904" y="720001"/>
                    <a:pt x="762392" y="720001"/>
                  </a:cubicBezTo>
                  <a:lnTo>
                    <a:pt x="31770" y="720001"/>
                  </a:lnTo>
                  <a:cubicBezTo>
                    <a:pt x="14258" y="720001"/>
                    <a:pt x="0" y="705742"/>
                    <a:pt x="0" y="688230"/>
                  </a:cubicBezTo>
                  <a:cubicBezTo>
                    <a:pt x="0" y="670718"/>
                    <a:pt x="14258" y="656460"/>
                    <a:pt x="31770" y="656460"/>
                  </a:cubicBezTo>
                  <a:close/>
                  <a:moveTo>
                    <a:pt x="613493" y="317608"/>
                  </a:moveTo>
                  <a:lnTo>
                    <a:pt x="710048" y="317608"/>
                  </a:lnTo>
                  <a:cubicBezTo>
                    <a:pt x="741818" y="317608"/>
                    <a:pt x="767655" y="343445"/>
                    <a:pt x="767655" y="375216"/>
                  </a:cubicBezTo>
                  <a:lnTo>
                    <a:pt x="767655" y="524689"/>
                  </a:lnTo>
                  <a:cubicBezTo>
                    <a:pt x="767655" y="556364"/>
                    <a:pt x="741723" y="582297"/>
                    <a:pt x="710048" y="582297"/>
                  </a:cubicBezTo>
                  <a:lnTo>
                    <a:pt x="613493" y="582297"/>
                  </a:lnTo>
                  <a:cubicBezTo>
                    <a:pt x="581818" y="582297"/>
                    <a:pt x="555885" y="556364"/>
                    <a:pt x="555885" y="524689"/>
                  </a:cubicBezTo>
                  <a:lnTo>
                    <a:pt x="555885" y="375216"/>
                  </a:lnTo>
                  <a:cubicBezTo>
                    <a:pt x="555885" y="343349"/>
                    <a:pt x="581722" y="317608"/>
                    <a:pt x="613493" y="317608"/>
                  </a:cubicBezTo>
                  <a:close/>
                  <a:moveTo>
                    <a:pt x="84019" y="211770"/>
                  </a:moveTo>
                  <a:lnTo>
                    <a:pt x="180574" y="211770"/>
                  </a:lnTo>
                  <a:cubicBezTo>
                    <a:pt x="212440" y="211770"/>
                    <a:pt x="238182" y="237512"/>
                    <a:pt x="238182" y="269282"/>
                  </a:cubicBezTo>
                  <a:lnTo>
                    <a:pt x="238182" y="524785"/>
                  </a:lnTo>
                  <a:cubicBezTo>
                    <a:pt x="238182" y="556460"/>
                    <a:pt x="212248" y="582393"/>
                    <a:pt x="180574" y="582393"/>
                  </a:cubicBezTo>
                  <a:lnTo>
                    <a:pt x="84019" y="582393"/>
                  </a:lnTo>
                  <a:cubicBezTo>
                    <a:pt x="52344" y="582393"/>
                    <a:pt x="26411" y="556460"/>
                    <a:pt x="26411" y="524785"/>
                  </a:cubicBezTo>
                  <a:lnTo>
                    <a:pt x="26411" y="269378"/>
                  </a:lnTo>
                  <a:cubicBezTo>
                    <a:pt x="26411" y="237512"/>
                    <a:pt x="52248" y="211770"/>
                    <a:pt x="84019" y="211770"/>
                  </a:cubicBezTo>
                  <a:close/>
                  <a:moveTo>
                    <a:pt x="348708" y="0"/>
                  </a:moveTo>
                  <a:lnTo>
                    <a:pt x="445359" y="0"/>
                  </a:lnTo>
                  <a:cubicBezTo>
                    <a:pt x="477129" y="0"/>
                    <a:pt x="502871" y="25741"/>
                    <a:pt x="502871" y="57607"/>
                  </a:cubicBezTo>
                  <a:lnTo>
                    <a:pt x="502871" y="524785"/>
                  </a:lnTo>
                  <a:cubicBezTo>
                    <a:pt x="502871" y="556460"/>
                    <a:pt x="476937" y="582393"/>
                    <a:pt x="445263" y="582393"/>
                  </a:cubicBezTo>
                  <a:lnTo>
                    <a:pt x="348708" y="582393"/>
                  </a:lnTo>
                  <a:cubicBezTo>
                    <a:pt x="317033" y="582393"/>
                    <a:pt x="291100" y="556460"/>
                    <a:pt x="291100" y="524785"/>
                  </a:cubicBezTo>
                  <a:lnTo>
                    <a:pt x="291100" y="57607"/>
                  </a:lnTo>
                  <a:cubicBezTo>
                    <a:pt x="291100" y="25741"/>
                    <a:pt x="316937" y="0"/>
                    <a:pt x="348708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308" y="5279"/>
              <a:ext cx="3401" cy="485"/>
            </a:xfrm>
            <a:prstGeom prst="rect">
              <a:avLst/>
            </a:prstGeom>
            <a:noFill/>
            <a:ln cap="sq">
              <a:noFill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kumimoji="1" lang="en-US" altLang="zh-CN" sz="16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Agent模式</a:t>
              </a:r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233" y="5886"/>
              <a:ext cx="3655" cy="269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完整工具访问权限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高度主动性，提供连贯的多步骤解决方案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适合端到端项目开发和功能实现</a:t>
              </a:r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5420" y="5911"/>
              <a:ext cx="3865" cy="343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专注于代码解释和知识提供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不自动修改代码或执行命令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适合学习和理解代码</a:t>
              </a:r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5588" y="5279"/>
              <a:ext cx="3401" cy="485"/>
            </a:xfrm>
            <a:prstGeom prst="rect">
              <a:avLst/>
            </a:prstGeom>
            <a:noFill/>
            <a:ln cap="sq">
              <a:noFill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kumimoji="1" lang="en-US" altLang="zh-CN" sz="16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Ask模式</a:t>
              </a:r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9752" y="5903"/>
              <a:ext cx="3957" cy="269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精确控制，明确指示每个工具使用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适合敏感代码库操作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每个操作都需用户确认</a:t>
              </a:r>
            </a:p>
            <a:p>
              <a:pPr algn="l">
                <a:lnSpc>
                  <a:spcPct val="15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ource Han Sans"/>
              </a:endParaRPr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9868" y="5279"/>
              <a:ext cx="3401" cy="485"/>
            </a:xfrm>
            <a:prstGeom prst="rect">
              <a:avLst/>
            </a:prstGeom>
            <a:noFill/>
            <a:ln cap="sq">
              <a:noFill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kumimoji="1" lang="en-US" altLang="zh-CN" sz="16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Manual模式</a:t>
              </a:r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13960" y="5886"/>
              <a:ext cx="3898" cy="269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根据需求自定义行为规则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可选择性启用或禁用特定工具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为特定项目或团队创建标准模式</a:t>
              </a:r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4123" y="5279"/>
              <a:ext cx="3401" cy="485"/>
            </a:xfrm>
            <a:prstGeom prst="rect">
              <a:avLst/>
            </a:prstGeom>
            <a:noFill/>
            <a:ln cap="sq">
              <a:noFill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kumimoji="1" lang="en-US" altLang="zh-CN" sz="16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Custom模式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468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常用功能与快捷操作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179705" y="988060"/>
            <a:ext cx="8883015" cy="3772586"/>
            <a:chOff x="1040" y="2869"/>
            <a:chExt cx="17100" cy="7064"/>
          </a:xfrm>
        </p:grpSpPr>
        <p:sp>
          <p:nvSpPr>
            <p:cNvPr id="2" name="标题 1"/>
            <p:cNvSpPr txBox="1"/>
            <p:nvPr/>
          </p:nvSpPr>
          <p:spPr>
            <a:xfrm>
              <a:off x="2592" y="7627"/>
              <a:ext cx="9546" cy="2305"/>
            </a:xfrm>
            <a:prstGeom prst="roundRect">
              <a:avLst/>
            </a:prstGeom>
            <a:solidFill>
              <a:schemeClr val="bg1"/>
            </a:solidFill>
            <a:ln w="19050" cap="sq">
              <a:solidFill>
                <a:schemeClr val="bg1">
                  <a:lumMod val="75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 flipH="1">
              <a:off x="1040" y="7503"/>
              <a:ext cx="4502" cy="2430"/>
            </a:xfrm>
            <a:custGeom>
              <a:avLst/>
              <a:gdLst>
                <a:gd name="connsiteX0" fmla="*/ 3000375 w 3000375"/>
                <a:gd name="connsiteY0" fmla="*/ 0 h 1440180"/>
                <a:gd name="connsiteX1" fmla="*/ 1260158 w 3000375"/>
                <a:gd name="connsiteY1" fmla="*/ 0 h 1440180"/>
                <a:gd name="connsiteX2" fmla="*/ 0 w 3000375"/>
                <a:gd name="connsiteY2" fmla="*/ 1260158 h 1440180"/>
                <a:gd name="connsiteX3" fmla="*/ 0 w 3000375"/>
                <a:gd name="connsiteY3" fmla="*/ 1440180 h 1440180"/>
                <a:gd name="connsiteX4" fmla="*/ 2280285 w 3000375"/>
                <a:gd name="connsiteY4" fmla="*/ 1440180 h 1440180"/>
                <a:gd name="connsiteX5" fmla="*/ 3000375 w 3000375"/>
                <a:gd name="connsiteY5" fmla="*/ 720090 h 1440180"/>
              </a:gdLst>
              <a:ahLst/>
              <a:cxnLst/>
              <a:rect l="l" t="t" r="r" b="b"/>
              <a:pathLst>
                <a:path w="3000375" h="1440180">
                  <a:moveTo>
                    <a:pt x="3000375" y="0"/>
                  </a:moveTo>
                  <a:lnTo>
                    <a:pt x="1260158" y="0"/>
                  </a:lnTo>
                  <a:cubicBezTo>
                    <a:pt x="564192" y="0"/>
                    <a:pt x="0" y="564192"/>
                    <a:pt x="0" y="1260158"/>
                  </a:cubicBezTo>
                  <a:lnTo>
                    <a:pt x="0" y="1440180"/>
                  </a:lnTo>
                  <a:lnTo>
                    <a:pt x="2280285" y="1440180"/>
                  </a:lnTo>
                  <a:cubicBezTo>
                    <a:pt x="2677980" y="1440180"/>
                    <a:pt x="3000375" y="1117785"/>
                    <a:pt x="3000375" y="720090"/>
                  </a:cubicBezTo>
                  <a:close/>
                </a:path>
              </a:pathLst>
            </a:custGeom>
            <a:solidFill>
              <a:schemeClr val="accent1"/>
            </a:solidFill>
            <a:ln w="3175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 flipH="1">
              <a:off x="7885" y="5185"/>
              <a:ext cx="8812" cy="2197"/>
            </a:xfrm>
            <a:prstGeom prst="roundRect">
              <a:avLst/>
            </a:prstGeom>
            <a:solidFill>
              <a:schemeClr val="bg1"/>
            </a:solidFill>
            <a:ln w="19050" cap="sq">
              <a:solidFill>
                <a:schemeClr val="bg1">
                  <a:lumMod val="75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13638" y="5186"/>
              <a:ext cx="4502" cy="2196"/>
            </a:xfrm>
            <a:custGeom>
              <a:avLst/>
              <a:gdLst>
                <a:gd name="connsiteX0" fmla="*/ 3000375 w 3000375"/>
                <a:gd name="connsiteY0" fmla="*/ 0 h 1440180"/>
                <a:gd name="connsiteX1" fmla="*/ 1260158 w 3000375"/>
                <a:gd name="connsiteY1" fmla="*/ 0 h 1440180"/>
                <a:gd name="connsiteX2" fmla="*/ 0 w 3000375"/>
                <a:gd name="connsiteY2" fmla="*/ 1260158 h 1440180"/>
                <a:gd name="connsiteX3" fmla="*/ 0 w 3000375"/>
                <a:gd name="connsiteY3" fmla="*/ 1440180 h 1440180"/>
                <a:gd name="connsiteX4" fmla="*/ 2280285 w 3000375"/>
                <a:gd name="connsiteY4" fmla="*/ 1440180 h 1440180"/>
                <a:gd name="connsiteX5" fmla="*/ 3000375 w 3000375"/>
                <a:gd name="connsiteY5" fmla="*/ 720090 h 1440180"/>
              </a:gdLst>
              <a:ahLst/>
              <a:cxnLst/>
              <a:rect l="l" t="t" r="r" b="b"/>
              <a:pathLst>
                <a:path w="3000375" h="1440180">
                  <a:moveTo>
                    <a:pt x="3000375" y="0"/>
                  </a:moveTo>
                  <a:lnTo>
                    <a:pt x="1260158" y="0"/>
                  </a:lnTo>
                  <a:cubicBezTo>
                    <a:pt x="564192" y="0"/>
                    <a:pt x="0" y="564192"/>
                    <a:pt x="0" y="1260158"/>
                  </a:cubicBezTo>
                  <a:lnTo>
                    <a:pt x="0" y="1440180"/>
                  </a:lnTo>
                  <a:lnTo>
                    <a:pt x="2280285" y="1440180"/>
                  </a:lnTo>
                  <a:cubicBezTo>
                    <a:pt x="2677980" y="1440180"/>
                    <a:pt x="3000375" y="1117785"/>
                    <a:pt x="3000375" y="720090"/>
                  </a:cubicBezTo>
                  <a:close/>
                </a:path>
              </a:pathLst>
            </a:custGeom>
            <a:solidFill>
              <a:schemeClr val="accent2"/>
            </a:solidFill>
            <a:ln w="3175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2592" y="3184"/>
              <a:ext cx="10693" cy="1836"/>
            </a:xfrm>
            <a:prstGeom prst="roundRect">
              <a:avLst/>
            </a:prstGeom>
            <a:solidFill>
              <a:schemeClr val="bg1"/>
            </a:solidFill>
            <a:ln w="19050" cap="sq">
              <a:solidFill>
                <a:schemeClr val="bg1">
                  <a:lumMod val="75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flipH="1">
              <a:off x="1040" y="2869"/>
              <a:ext cx="4502" cy="2161"/>
            </a:xfrm>
            <a:custGeom>
              <a:avLst/>
              <a:gdLst>
                <a:gd name="connsiteX0" fmla="*/ 3000375 w 3000375"/>
                <a:gd name="connsiteY0" fmla="*/ 0 h 1440180"/>
                <a:gd name="connsiteX1" fmla="*/ 1260158 w 3000375"/>
                <a:gd name="connsiteY1" fmla="*/ 0 h 1440180"/>
                <a:gd name="connsiteX2" fmla="*/ 0 w 3000375"/>
                <a:gd name="connsiteY2" fmla="*/ 1260158 h 1440180"/>
                <a:gd name="connsiteX3" fmla="*/ 0 w 3000375"/>
                <a:gd name="connsiteY3" fmla="*/ 1440180 h 1440180"/>
                <a:gd name="connsiteX4" fmla="*/ 2280285 w 3000375"/>
                <a:gd name="connsiteY4" fmla="*/ 1440180 h 1440180"/>
                <a:gd name="connsiteX5" fmla="*/ 3000375 w 3000375"/>
                <a:gd name="connsiteY5" fmla="*/ 720090 h 1440180"/>
              </a:gdLst>
              <a:ahLst/>
              <a:cxnLst/>
              <a:rect l="l" t="t" r="r" b="b"/>
              <a:pathLst>
                <a:path w="3000375" h="1440180">
                  <a:moveTo>
                    <a:pt x="3000375" y="0"/>
                  </a:moveTo>
                  <a:lnTo>
                    <a:pt x="1260158" y="0"/>
                  </a:lnTo>
                  <a:cubicBezTo>
                    <a:pt x="564192" y="0"/>
                    <a:pt x="0" y="564192"/>
                    <a:pt x="0" y="1260158"/>
                  </a:cubicBezTo>
                  <a:lnTo>
                    <a:pt x="0" y="1440180"/>
                  </a:lnTo>
                  <a:lnTo>
                    <a:pt x="2280285" y="1440180"/>
                  </a:lnTo>
                  <a:cubicBezTo>
                    <a:pt x="2677980" y="1440180"/>
                    <a:pt x="3000375" y="1117785"/>
                    <a:pt x="3000375" y="720090"/>
                  </a:cubicBezTo>
                  <a:close/>
                </a:path>
              </a:pathLst>
            </a:custGeom>
            <a:solidFill>
              <a:schemeClr val="accent1"/>
            </a:solidFill>
            <a:ln w="3175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2926" y="7958"/>
              <a:ext cx="730" cy="639"/>
            </a:xfrm>
            <a:custGeom>
              <a:avLst/>
              <a:gdLst>
                <a:gd name="connsiteX0" fmla="*/ 411292 w 822400"/>
                <a:gd name="connsiteY0" fmla="*/ 234366 h 720000"/>
                <a:gd name="connsiteX1" fmla="*/ 285658 w 822400"/>
                <a:gd name="connsiteY1" fmla="*/ 360000 h 720000"/>
                <a:gd name="connsiteX2" fmla="*/ 411292 w 822400"/>
                <a:gd name="connsiteY2" fmla="*/ 485635 h 720000"/>
                <a:gd name="connsiteX3" fmla="*/ 536927 w 822400"/>
                <a:gd name="connsiteY3" fmla="*/ 360000 h 720000"/>
                <a:gd name="connsiteX4" fmla="*/ 411292 w 822400"/>
                <a:gd name="connsiteY4" fmla="*/ 234366 h 720000"/>
                <a:gd name="connsiteX5" fmla="*/ 411292 w 822400"/>
                <a:gd name="connsiteY5" fmla="*/ 178938 h 720000"/>
                <a:gd name="connsiteX6" fmla="*/ 592354 w 822400"/>
                <a:gd name="connsiteY6" fmla="*/ 360000 h 720000"/>
                <a:gd name="connsiteX7" fmla="*/ 411292 w 822400"/>
                <a:gd name="connsiteY7" fmla="*/ 541063 h 720000"/>
                <a:gd name="connsiteX8" fmla="*/ 230230 w 822400"/>
                <a:gd name="connsiteY8" fmla="*/ 360000 h 720000"/>
                <a:gd name="connsiteX9" fmla="*/ 411292 w 822400"/>
                <a:gd name="connsiteY9" fmla="*/ 178938 h 720000"/>
                <a:gd name="connsiteX10" fmla="*/ 235403 w 822400"/>
                <a:gd name="connsiteY10" fmla="*/ 55427 h 720000"/>
                <a:gd name="connsiteX11" fmla="*/ 59514 w 822400"/>
                <a:gd name="connsiteY11" fmla="*/ 360000 h 720000"/>
                <a:gd name="connsiteX12" fmla="*/ 235403 w 822400"/>
                <a:gd name="connsiteY12" fmla="*/ 664573 h 720000"/>
                <a:gd name="connsiteX13" fmla="*/ 587089 w 822400"/>
                <a:gd name="connsiteY13" fmla="*/ 664573 h 720000"/>
                <a:gd name="connsiteX14" fmla="*/ 762978 w 822400"/>
                <a:gd name="connsiteY14" fmla="*/ 360000 h 720000"/>
                <a:gd name="connsiteX15" fmla="*/ 587089 w 822400"/>
                <a:gd name="connsiteY15" fmla="*/ 55427 h 720000"/>
                <a:gd name="connsiteX16" fmla="*/ 219883 w 822400"/>
                <a:gd name="connsiteY16" fmla="*/ 0 h 720000"/>
                <a:gd name="connsiteX17" fmla="*/ 602516 w 822400"/>
                <a:gd name="connsiteY17" fmla="*/ 0 h 720000"/>
                <a:gd name="connsiteX18" fmla="*/ 627274 w 822400"/>
                <a:gd name="connsiteY18" fmla="*/ 14319 h 720000"/>
                <a:gd name="connsiteX19" fmla="*/ 818590 w 822400"/>
                <a:gd name="connsiteY19" fmla="*/ 345682 h 720000"/>
                <a:gd name="connsiteX20" fmla="*/ 818590 w 822400"/>
                <a:gd name="connsiteY20" fmla="*/ 374319 h 720000"/>
                <a:gd name="connsiteX21" fmla="*/ 627366 w 822400"/>
                <a:gd name="connsiteY21" fmla="*/ 705682 h 720000"/>
                <a:gd name="connsiteX22" fmla="*/ 602608 w 822400"/>
                <a:gd name="connsiteY22" fmla="*/ 720000 h 720000"/>
                <a:gd name="connsiteX23" fmla="*/ 219976 w 822400"/>
                <a:gd name="connsiteY23" fmla="*/ 720000 h 720000"/>
                <a:gd name="connsiteX24" fmla="*/ 195218 w 822400"/>
                <a:gd name="connsiteY24" fmla="*/ 705682 h 720000"/>
                <a:gd name="connsiteX25" fmla="*/ 3810 w 822400"/>
                <a:gd name="connsiteY25" fmla="*/ 374319 h 720000"/>
                <a:gd name="connsiteX26" fmla="*/ 3810 w 822400"/>
                <a:gd name="connsiteY26" fmla="*/ 345682 h 720000"/>
                <a:gd name="connsiteX27" fmla="*/ 195126 w 822400"/>
                <a:gd name="connsiteY27" fmla="*/ 14319 h 720000"/>
                <a:gd name="connsiteX28" fmla="*/ 219883 w 822400"/>
                <a:gd name="connsiteY28" fmla="*/ 0 h 720000"/>
              </a:gdLst>
              <a:ahLst/>
              <a:cxnLst/>
              <a:rect l="l" t="t" r="r" b="b"/>
              <a:pathLst>
                <a:path w="822400" h="720000">
                  <a:moveTo>
                    <a:pt x="411292" y="234366"/>
                  </a:moveTo>
                  <a:cubicBezTo>
                    <a:pt x="342008" y="234366"/>
                    <a:pt x="285658" y="290716"/>
                    <a:pt x="285658" y="360000"/>
                  </a:cubicBezTo>
                  <a:cubicBezTo>
                    <a:pt x="285658" y="429284"/>
                    <a:pt x="342008" y="485635"/>
                    <a:pt x="411292" y="485635"/>
                  </a:cubicBezTo>
                  <a:cubicBezTo>
                    <a:pt x="480576" y="485635"/>
                    <a:pt x="536927" y="429284"/>
                    <a:pt x="536927" y="360000"/>
                  </a:cubicBezTo>
                  <a:cubicBezTo>
                    <a:pt x="536927" y="290716"/>
                    <a:pt x="480576" y="234366"/>
                    <a:pt x="411292" y="234366"/>
                  </a:cubicBezTo>
                  <a:close/>
                  <a:moveTo>
                    <a:pt x="411292" y="178938"/>
                  </a:moveTo>
                  <a:cubicBezTo>
                    <a:pt x="511153" y="178938"/>
                    <a:pt x="592354" y="260139"/>
                    <a:pt x="592354" y="360000"/>
                  </a:cubicBezTo>
                  <a:cubicBezTo>
                    <a:pt x="592354" y="459861"/>
                    <a:pt x="511153" y="541063"/>
                    <a:pt x="411292" y="541063"/>
                  </a:cubicBezTo>
                  <a:cubicBezTo>
                    <a:pt x="311431" y="541063"/>
                    <a:pt x="230230" y="459861"/>
                    <a:pt x="230230" y="360000"/>
                  </a:cubicBezTo>
                  <a:cubicBezTo>
                    <a:pt x="230230" y="260139"/>
                    <a:pt x="311431" y="178938"/>
                    <a:pt x="411292" y="178938"/>
                  </a:cubicBezTo>
                  <a:close/>
                  <a:moveTo>
                    <a:pt x="235403" y="55427"/>
                  </a:moveTo>
                  <a:lnTo>
                    <a:pt x="59514" y="360000"/>
                  </a:lnTo>
                  <a:lnTo>
                    <a:pt x="235403" y="664573"/>
                  </a:lnTo>
                  <a:lnTo>
                    <a:pt x="587089" y="664573"/>
                  </a:lnTo>
                  <a:lnTo>
                    <a:pt x="762978" y="360000"/>
                  </a:lnTo>
                  <a:lnTo>
                    <a:pt x="587089" y="55427"/>
                  </a:lnTo>
                  <a:close/>
                  <a:moveTo>
                    <a:pt x="219883" y="0"/>
                  </a:moveTo>
                  <a:lnTo>
                    <a:pt x="602516" y="0"/>
                  </a:lnTo>
                  <a:cubicBezTo>
                    <a:pt x="612678" y="0"/>
                    <a:pt x="622193" y="5450"/>
                    <a:pt x="627274" y="14319"/>
                  </a:cubicBezTo>
                  <a:lnTo>
                    <a:pt x="818590" y="345682"/>
                  </a:lnTo>
                  <a:cubicBezTo>
                    <a:pt x="823671" y="354550"/>
                    <a:pt x="823671" y="365451"/>
                    <a:pt x="818590" y="374319"/>
                  </a:cubicBezTo>
                  <a:lnTo>
                    <a:pt x="627366" y="705682"/>
                  </a:lnTo>
                  <a:cubicBezTo>
                    <a:pt x="622285" y="714550"/>
                    <a:pt x="612770" y="720000"/>
                    <a:pt x="602608" y="720000"/>
                  </a:cubicBezTo>
                  <a:lnTo>
                    <a:pt x="219976" y="720000"/>
                  </a:lnTo>
                  <a:cubicBezTo>
                    <a:pt x="209814" y="720000"/>
                    <a:pt x="200299" y="714550"/>
                    <a:pt x="195218" y="705682"/>
                  </a:cubicBezTo>
                  <a:lnTo>
                    <a:pt x="3810" y="374319"/>
                  </a:lnTo>
                  <a:cubicBezTo>
                    <a:pt x="-1271" y="365543"/>
                    <a:pt x="-1271" y="354550"/>
                    <a:pt x="3810" y="345682"/>
                  </a:cubicBezTo>
                  <a:lnTo>
                    <a:pt x="195126" y="14319"/>
                  </a:lnTo>
                  <a:cubicBezTo>
                    <a:pt x="200207" y="5450"/>
                    <a:pt x="209721" y="0"/>
                    <a:pt x="219883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2971" y="3301"/>
              <a:ext cx="639" cy="730"/>
            </a:xfrm>
            <a:custGeom>
              <a:avLst/>
              <a:gdLst>
                <a:gd name="connsiteX0" fmla="*/ 1449958 w 1449958"/>
                <a:gd name="connsiteY0" fmla="*/ 669913 h 1655898"/>
                <a:gd name="connsiteX1" fmla="*/ 1449586 w 1449958"/>
                <a:gd name="connsiteY1" fmla="*/ 666192 h 1655898"/>
                <a:gd name="connsiteX2" fmla="*/ 1449586 w 1449958"/>
                <a:gd name="connsiteY2" fmla="*/ 665634 h 1655898"/>
                <a:gd name="connsiteX3" fmla="*/ 1448098 w 1449958"/>
                <a:gd name="connsiteY3" fmla="*/ 658006 h 1655898"/>
                <a:gd name="connsiteX4" fmla="*/ 1445307 w 1449958"/>
                <a:gd name="connsiteY4" fmla="*/ 650379 h 1655898"/>
                <a:gd name="connsiteX5" fmla="*/ 1443633 w 1449958"/>
                <a:gd name="connsiteY5" fmla="*/ 646844 h 1655898"/>
                <a:gd name="connsiteX6" fmla="*/ 1441772 w 1449958"/>
                <a:gd name="connsiteY6" fmla="*/ 643496 h 1655898"/>
                <a:gd name="connsiteX7" fmla="*/ 1441400 w 1449958"/>
                <a:gd name="connsiteY7" fmla="*/ 643124 h 1655898"/>
                <a:gd name="connsiteX8" fmla="*/ 1439354 w 1449958"/>
                <a:gd name="connsiteY8" fmla="*/ 640147 h 1655898"/>
                <a:gd name="connsiteX9" fmla="*/ 1439168 w 1449958"/>
                <a:gd name="connsiteY9" fmla="*/ 639775 h 1655898"/>
                <a:gd name="connsiteX10" fmla="*/ 1436936 w 1449958"/>
                <a:gd name="connsiteY10" fmla="*/ 636798 h 1655898"/>
                <a:gd name="connsiteX11" fmla="*/ 1436378 w 1449958"/>
                <a:gd name="connsiteY11" fmla="*/ 636240 h 1655898"/>
                <a:gd name="connsiteX12" fmla="*/ 1433773 w 1449958"/>
                <a:gd name="connsiteY12" fmla="*/ 633450 h 1655898"/>
                <a:gd name="connsiteX13" fmla="*/ 816136 w 1449958"/>
                <a:gd name="connsiteY13" fmla="*/ 15813 h 1655898"/>
                <a:gd name="connsiteX14" fmla="*/ 813346 w 1449958"/>
                <a:gd name="connsiteY14" fmla="*/ 13208 h 1655898"/>
                <a:gd name="connsiteX15" fmla="*/ 812788 w 1449958"/>
                <a:gd name="connsiteY15" fmla="*/ 12650 h 1655898"/>
                <a:gd name="connsiteX16" fmla="*/ 809997 w 1449958"/>
                <a:gd name="connsiteY16" fmla="*/ 10418 h 1655898"/>
                <a:gd name="connsiteX17" fmla="*/ 809625 w 1449958"/>
                <a:gd name="connsiteY17" fmla="*/ 10232 h 1655898"/>
                <a:gd name="connsiteX18" fmla="*/ 806834 w 1449958"/>
                <a:gd name="connsiteY18" fmla="*/ 8372 h 1655898"/>
                <a:gd name="connsiteX19" fmla="*/ 806276 w 1449958"/>
                <a:gd name="connsiteY19" fmla="*/ 8000 h 1655898"/>
                <a:gd name="connsiteX20" fmla="*/ 802928 w 1449958"/>
                <a:gd name="connsiteY20" fmla="*/ 6139 h 1655898"/>
                <a:gd name="connsiteX21" fmla="*/ 802742 w 1449958"/>
                <a:gd name="connsiteY21" fmla="*/ 6139 h 1655898"/>
                <a:gd name="connsiteX22" fmla="*/ 799207 w 1449958"/>
                <a:gd name="connsiteY22" fmla="*/ 4465 h 1655898"/>
                <a:gd name="connsiteX23" fmla="*/ 799021 w 1449958"/>
                <a:gd name="connsiteY23" fmla="*/ 4465 h 1655898"/>
                <a:gd name="connsiteX24" fmla="*/ 791580 w 1449958"/>
                <a:gd name="connsiteY24" fmla="*/ 1860 h 1655898"/>
                <a:gd name="connsiteX25" fmla="*/ 791394 w 1449958"/>
                <a:gd name="connsiteY25" fmla="*/ 1860 h 1655898"/>
                <a:gd name="connsiteX26" fmla="*/ 783766 w 1449958"/>
                <a:gd name="connsiteY26" fmla="*/ 372 h 1655898"/>
                <a:gd name="connsiteX27" fmla="*/ 783022 w 1449958"/>
                <a:gd name="connsiteY27" fmla="*/ 372 h 1655898"/>
                <a:gd name="connsiteX28" fmla="*/ 779301 w 1449958"/>
                <a:gd name="connsiteY28" fmla="*/ 0 h 1655898"/>
                <a:gd name="connsiteX29" fmla="*/ 261751 w 1449958"/>
                <a:gd name="connsiteY29" fmla="*/ 0 h 1655898"/>
                <a:gd name="connsiteX30" fmla="*/ 0 w 1449958"/>
                <a:gd name="connsiteY30" fmla="*/ 261751 h 1655898"/>
                <a:gd name="connsiteX31" fmla="*/ 0 w 1449958"/>
                <a:gd name="connsiteY31" fmla="*/ 1394148 h 1655898"/>
                <a:gd name="connsiteX32" fmla="*/ 261751 w 1449958"/>
                <a:gd name="connsiteY32" fmla="*/ 1655899 h 1655898"/>
                <a:gd name="connsiteX33" fmla="*/ 1188207 w 1449958"/>
                <a:gd name="connsiteY33" fmla="*/ 1655899 h 1655898"/>
                <a:gd name="connsiteX34" fmla="*/ 1449958 w 1449958"/>
                <a:gd name="connsiteY34" fmla="*/ 1394148 h 1655898"/>
                <a:gd name="connsiteX35" fmla="*/ 1449958 w 1449958"/>
                <a:gd name="connsiteY35" fmla="*/ 672889 h 1655898"/>
                <a:gd name="connsiteX36" fmla="*/ 1449958 w 1449958"/>
                <a:gd name="connsiteY36" fmla="*/ 669913 h 1655898"/>
                <a:gd name="connsiteX37" fmla="*/ 832321 w 1449958"/>
                <a:gd name="connsiteY37" fmla="*/ 466948 h 1655898"/>
                <a:gd name="connsiteX38" fmla="*/ 832321 w 1449958"/>
                <a:gd name="connsiteY38" fmla="*/ 189942 h 1655898"/>
                <a:gd name="connsiteX39" fmla="*/ 1259458 w 1449958"/>
                <a:gd name="connsiteY39" fmla="*/ 617079 h 1655898"/>
                <a:gd name="connsiteX40" fmla="*/ 982452 w 1449958"/>
                <a:gd name="connsiteY40" fmla="*/ 617079 h 1655898"/>
                <a:gd name="connsiteX41" fmla="*/ 832321 w 1449958"/>
                <a:gd name="connsiteY41" fmla="*/ 466948 h 1655898"/>
                <a:gd name="connsiteX42" fmla="*/ 1338337 w 1449958"/>
                <a:gd name="connsiteY42" fmla="*/ 1393403 h 1655898"/>
                <a:gd name="connsiteX43" fmla="*/ 1188207 w 1449958"/>
                <a:gd name="connsiteY43" fmla="*/ 1543534 h 1655898"/>
                <a:gd name="connsiteX44" fmla="*/ 261751 w 1449958"/>
                <a:gd name="connsiteY44" fmla="*/ 1543534 h 1655898"/>
                <a:gd name="connsiteX45" fmla="*/ 111621 w 1449958"/>
                <a:gd name="connsiteY45" fmla="*/ 1393403 h 1655898"/>
                <a:gd name="connsiteX46" fmla="*/ 111621 w 1449958"/>
                <a:gd name="connsiteY46" fmla="*/ 261007 h 1655898"/>
                <a:gd name="connsiteX47" fmla="*/ 261751 w 1449958"/>
                <a:gd name="connsiteY47" fmla="*/ 110877 h 1655898"/>
                <a:gd name="connsiteX48" fmla="*/ 720700 w 1449958"/>
                <a:gd name="connsiteY48" fmla="*/ 110877 h 1655898"/>
                <a:gd name="connsiteX49" fmla="*/ 720700 w 1449958"/>
                <a:gd name="connsiteY49" fmla="*/ 466948 h 1655898"/>
                <a:gd name="connsiteX50" fmla="*/ 982452 w 1449958"/>
                <a:gd name="connsiteY50" fmla="*/ 728700 h 1655898"/>
                <a:gd name="connsiteX51" fmla="*/ 1338523 w 1449958"/>
                <a:gd name="connsiteY51" fmla="*/ 728700 h 1655898"/>
                <a:gd name="connsiteX52" fmla="*/ 1338523 w 1449958"/>
                <a:gd name="connsiteY52" fmla="*/ 1393403 h 1655898"/>
              </a:gdLst>
              <a:ahLst/>
              <a:cxnLst/>
              <a:rect l="l" t="t" r="r" b="b"/>
              <a:pathLst>
                <a:path w="1449958" h="1655898">
                  <a:moveTo>
                    <a:pt x="1449958" y="669913"/>
                  </a:moveTo>
                  <a:cubicBezTo>
                    <a:pt x="1449958" y="668610"/>
                    <a:pt x="1449772" y="667308"/>
                    <a:pt x="1449586" y="666192"/>
                  </a:cubicBezTo>
                  <a:lnTo>
                    <a:pt x="1449586" y="665634"/>
                  </a:lnTo>
                  <a:cubicBezTo>
                    <a:pt x="1449214" y="663029"/>
                    <a:pt x="1448656" y="660425"/>
                    <a:pt x="1448098" y="658006"/>
                  </a:cubicBezTo>
                  <a:cubicBezTo>
                    <a:pt x="1447354" y="655402"/>
                    <a:pt x="1446423" y="652797"/>
                    <a:pt x="1445307" y="650379"/>
                  </a:cubicBezTo>
                  <a:cubicBezTo>
                    <a:pt x="1444749" y="649077"/>
                    <a:pt x="1444191" y="647960"/>
                    <a:pt x="1443633" y="646844"/>
                  </a:cubicBezTo>
                  <a:cubicBezTo>
                    <a:pt x="1443075" y="645728"/>
                    <a:pt x="1442331" y="644612"/>
                    <a:pt x="1441772" y="643496"/>
                  </a:cubicBezTo>
                  <a:cubicBezTo>
                    <a:pt x="1441587" y="643310"/>
                    <a:pt x="1441587" y="643124"/>
                    <a:pt x="1441400" y="643124"/>
                  </a:cubicBezTo>
                  <a:cubicBezTo>
                    <a:pt x="1440842" y="642193"/>
                    <a:pt x="1440098" y="641077"/>
                    <a:pt x="1439354" y="640147"/>
                  </a:cubicBezTo>
                  <a:cubicBezTo>
                    <a:pt x="1439354" y="640147"/>
                    <a:pt x="1439168" y="639961"/>
                    <a:pt x="1439168" y="639775"/>
                  </a:cubicBezTo>
                  <a:cubicBezTo>
                    <a:pt x="1438424" y="638845"/>
                    <a:pt x="1437680" y="637729"/>
                    <a:pt x="1436936" y="636798"/>
                  </a:cubicBezTo>
                  <a:lnTo>
                    <a:pt x="1436378" y="636240"/>
                  </a:lnTo>
                  <a:cubicBezTo>
                    <a:pt x="1435633" y="635310"/>
                    <a:pt x="1434703" y="634380"/>
                    <a:pt x="1433773" y="633450"/>
                  </a:cubicBezTo>
                  <a:lnTo>
                    <a:pt x="816136" y="15813"/>
                  </a:lnTo>
                  <a:cubicBezTo>
                    <a:pt x="815206" y="14883"/>
                    <a:pt x="814276" y="14139"/>
                    <a:pt x="813346" y="13208"/>
                  </a:cubicBezTo>
                  <a:lnTo>
                    <a:pt x="812788" y="12650"/>
                  </a:lnTo>
                  <a:lnTo>
                    <a:pt x="809997" y="10418"/>
                  </a:lnTo>
                  <a:cubicBezTo>
                    <a:pt x="809811" y="10418"/>
                    <a:pt x="809811" y="10232"/>
                    <a:pt x="809625" y="10232"/>
                  </a:cubicBezTo>
                  <a:cubicBezTo>
                    <a:pt x="808695" y="9488"/>
                    <a:pt x="807765" y="8930"/>
                    <a:pt x="806834" y="8372"/>
                  </a:cubicBezTo>
                  <a:cubicBezTo>
                    <a:pt x="806649" y="8186"/>
                    <a:pt x="806462" y="8186"/>
                    <a:pt x="806276" y="8000"/>
                  </a:cubicBezTo>
                  <a:cubicBezTo>
                    <a:pt x="805160" y="7255"/>
                    <a:pt x="804044" y="6697"/>
                    <a:pt x="802928" y="6139"/>
                  </a:cubicBezTo>
                  <a:lnTo>
                    <a:pt x="802742" y="6139"/>
                  </a:lnTo>
                  <a:cubicBezTo>
                    <a:pt x="801626" y="5581"/>
                    <a:pt x="800509" y="5023"/>
                    <a:pt x="799207" y="4465"/>
                  </a:cubicBezTo>
                  <a:lnTo>
                    <a:pt x="799021" y="4465"/>
                  </a:lnTo>
                  <a:cubicBezTo>
                    <a:pt x="796603" y="3349"/>
                    <a:pt x="793998" y="2418"/>
                    <a:pt x="791580" y="1860"/>
                  </a:cubicBezTo>
                  <a:lnTo>
                    <a:pt x="791394" y="1860"/>
                  </a:lnTo>
                  <a:cubicBezTo>
                    <a:pt x="788975" y="1116"/>
                    <a:pt x="786371" y="744"/>
                    <a:pt x="783766" y="372"/>
                  </a:cubicBezTo>
                  <a:lnTo>
                    <a:pt x="783022" y="372"/>
                  </a:lnTo>
                  <a:cubicBezTo>
                    <a:pt x="781720" y="186"/>
                    <a:pt x="780604" y="186"/>
                    <a:pt x="779301" y="0"/>
                  </a:cubicBezTo>
                  <a:lnTo>
                    <a:pt x="261751" y="0"/>
                  </a:lnTo>
                  <a:cubicBezTo>
                    <a:pt x="117388" y="0"/>
                    <a:pt x="0" y="117388"/>
                    <a:pt x="0" y="261751"/>
                  </a:cubicBezTo>
                  <a:lnTo>
                    <a:pt x="0" y="1394148"/>
                  </a:lnTo>
                  <a:cubicBezTo>
                    <a:pt x="0" y="1538511"/>
                    <a:pt x="117388" y="1655899"/>
                    <a:pt x="261751" y="1655899"/>
                  </a:cubicBezTo>
                  <a:lnTo>
                    <a:pt x="1188207" y="1655899"/>
                  </a:lnTo>
                  <a:cubicBezTo>
                    <a:pt x="1332570" y="1655899"/>
                    <a:pt x="1449958" y="1538511"/>
                    <a:pt x="1449958" y="1394148"/>
                  </a:cubicBezTo>
                  <a:lnTo>
                    <a:pt x="1449958" y="672889"/>
                  </a:lnTo>
                  <a:lnTo>
                    <a:pt x="1449958" y="669913"/>
                  </a:lnTo>
                  <a:close/>
                  <a:moveTo>
                    <a:pt x="832321" y="466948"/>
                  </a:moveTo>
                  <a:lnTo>
                    <a:pt x="832321" y="189942"/>
                  </a:lnTo>
                  <a:lnTo>
                    <a:pt x="1259458" y="617079"/>
                  </a:lnTo>
                  <a:lnTo>
                    <a:pt x="982452" y="617079"/>
                  </a:lnTo>
                  <a:cubicBezTo>
                    <a:pt x="899666" y="617079"/>
                    <a:pt x="832321" y="549734"/>
                    <a:pt x="832321" y="466948"/>
                  </a:cubicBezTo>
                  <a:close/>
                  <a:moveTo>
                    <a:pt x="1338337" y="1393403"/>
                  </a:moveTo>
                  <a:cubicBezTo>
                    <a:pt x="1338337" y="1476189"/>
                    <a:pt x="1270992" y="1543534"/>
                    <a:pt x="1188207" y="1543534"/>
                  </a:cubicBezTo>
                  <a:lnTo>
                    <a:pt x="261751" y="1543534"/>
                  </a:lnTo>
                  <a:cubicBezTo>
                    <a:pt x="178966" y="1543534"/>
                    <a:pt x="111621" y="1476189"/>
                    <a:pt x="111621" y="1393403"/>
                  </a:cubicBezTo>
                  <a:lnTo>
                    <a:pt x="111621" y="261007"/>
                  </a:lnTo>
                  <a:cubicBezTo>
                    <a:pt x="111621" y="178222"/>
                    <a:pt x="178966" y="110877"/>
                    <a:pt x="261751" y="110877"/>
                  </a:cubicBezTo>
                  <a:lnTo>
                    <a:pt x="720700" y="110877"/>
                  </a:lnTo>
                  <a:lnTo>
                    <a:pt x="720700" y="466948"/>
                  </a:lnTo>
                  <a:cubicBezTo>
                    <a:pt x="720700" y="611312"/>
                    <a:pt x="838088" y="728700"/>
                    <a:pt x="982452" y="728700"/>
                  </a:cubicBezTo>
                  <a:lnTo>
                    <a:pt x="1338523" y="728700"/>
                  </a:lnTo>
                  <a:lnTo>
                    <a:pt x="1338523" y="1393403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5524" y="5635"/>
              <a:ext cx="730" cy="662"/>
            </a:xfrm>
            <a:custGeom>
              <a:avLst/>
              <a:gdLst>
                <a:gd name="connsiteX0" fmla="*/ 351048 w 1543905"/>
                <a:gd name="connsiteY0" fmla="*/ 523317 h 1399728"/>
                <a:gd name="connsiteX1" fmla="*/ 351048 w 1543905"/>
                <a:gd name="connsiteY1" fmla="*/ 523317 h 1399728"/>
                <a:gd name="connsiteX2" fmla="*/ 351420 w 1543905"/>
                <a:gd name="connsiteY2" fmla="*/ 523503 h 1399728"/>
                <a:gd name="connsiteX3" fmla="*/ 351420 w 1543905"/>
                <a:gd name="connsiteY3" fmla="*/ 1020031 h 1399728"/>
                <a:gd name="connsiteX4" fmla="*/ 351048 w 1543905"/>
                <a:gd name="connsiteY4" fmla="*/ 1020403 h 1399728"/>
                <a:gd name="connsiteX5" fmla="*/ 163525 w 1543905"/>
                <a:gd name="connsiteY5" fmla="*/ 1020403 h 1399728"/>
                <a:gd name="connsiteX6" fmla="*/ 163153 w 1543905"/>
                <a:gd name="connsiteY6" fmla="*/ 1020031 h 1399728"/>
                <a:gd name="connsiteX7" fmla="*/ 163153 w 1543905"/>
                <a:gd name="connsiteY7" fmla="*/ 523503 h 1399728"/>
                <a:gd name="connsiteX8" fmla="*/ 163153 w 1543905"/>
                <a:gd name="connsiteY8" fmla="*/ 523317 h 1399728"/>
                <a:gd name="connsiteX9" fmla="*/ 163339 w 1543905"/>
                <a:gd name="connsiteY9" fmla="*/ 523131 h 1399728"/>
                <a:gd name="connsiteX10" fmla="*/ 351048 w 1543905"/>
                <a:gd name="connsiteY10" fmla="*/ 523131 h 1399728"/>
                <a:gd name="connsiteX11" fmla="*/ 351048 w 1543905"/>
                <a:gd name="connsiteY11" fmla="*/ 411696 h 1399728"/>
                <a:gd name="connsiteX12" fmla="*/ 163339 w 1543905"/>
                <a:gd name="connsiteY12" fmla="*/ 411696 h 1399728"/>
                <a:gd name="connsiteX13" fmla="*/ 51346 w 1543905"/>
                <a:gd name="connsiteY13" fmla="*/ 523689 h 1399728"/>
                <a:gd name="connsiteX14" fmla="*/ 51346 w 1543905"/>
                <a:gd name="connsiteY14" fmla="*/ 1020217 h 1399728"/>
                <a:gd name="connsiteX15" fmla="*/ 163339 w 1543905"/>
                <a:gd name="connsiteY15" fmla="*/ 1132210 h 1399728"/>
                <a:gd name="connsiteX16" fmla="*/ 351048 w 1543905"/>
                <a:gd name="connsiteY16" fmla="*/ 1132210 h 1399728"/>
                <a:gd name="connsiteX17" fmla="*/ 463042 w 1543905"/>
                <a:gd name="connsiteY17" fmla="*/ 1020217 h 1399728"/>
                <a:gd name="connsiteX18" fmla="*/ 463042 w 1543905"/>
                <a:gd name="connsiteY18" fmla="*/ 523503 h 1399728"/>
                <a:gd name="connsiteX19" fmla="*/ 351048 w 1543905"/>
                <a:gd name="connsiteY19" fmla="*/ 411696 h 1399728"/>
                <a:gd name="connsiteX20" fmla="*/ 865808 w 1543905"/>
                <a:gd name="connsiteY20" fmla="*/ 111621 h 1399728"/>
                <a:gd name="connsiteX21" fmla="*/ 866180 w 1543905"/>
                <a:gd name="connsiteY21" fmla="*/ 111807 h 1399728"/>
                <a:gd name="connsiteX22" fmla="*/ 866180 w 1543905"/>
                <a:gd name="connsiteY22" fmla="*/ 1020031 h 1399728"/>
                <a:gd name="connsiteX23" fmla="*/ 865808 w 1543905"/>
                <a:gd name="connsiteY23" fmla="*/ 1020403 h 1399728"/>
                <a:gd name="connsiteX24" fmla="*/ 678284 w 1543905"/>
                <a:gd name="connsiteY24" fmla="*/ 1020403 h 1399728"/>
                <a:gd name="connsiteX25" fmla="*/ 677912 w 1543905"/>
                <a:gd name="connsiteY25" fmla="*/ 1020031 h 1399728"/>
                <a:gd name="connsiteX26" fmla="*/ 677912 w 1543905"/>
                <a:gd name="connsiteY26" fmla="*/ 111993 h 1399728"/>
                <a:gd name="connsiteX27" fmla="*/ 677912 w 1543905"/>
                <a:gd name="connsiteY27" fmla="*/ 111807 h 1399728"/>
                <a:gd name="connsiteX28" fmla="*/ 678098 w 1543905"/>
                <a:gd name="connsiteY28" fmla="*/ 111621 h 1399728"/>
                <a:gd name="connsiteX29" fmla="*/ 865808 w 1543905"/>
                <a:gd name="connsiteY29" fmla="*/ 111621 h 1399728"/>
                <a:gd name="connsiteX30" fmla="*/ 865808 w 1543905"/>
                <a:gd name="connsiteY30" fmla="*/ 0 h 1399728"/>
                <a:gd name="connsiteX31" fmla="*/ 677912 w 1543905"/>
                <a:gd name="connsiteY31" fmla="*/ 0 h 1399728"/>
                <a:gd name="connsiteX32" fmla="*/ 565919 w 1543905"/>
                <a:gd name="connsiteY32" fmla="*/ 111993 h 1399728"/>
                <a:gd name="connsiteX33" fmla="*/ 565919 w 1543905"/>
                <a:gd name="connsiteY33" fmla="*/ 1020217 h 1399728"/>
                <a:gd name="connsiteX34" fmla="*/ 677912 w 1543905"/>
                <a:gd name="connsiteY34" fmla="*/ 1132210 h 1399728"/>
                <a:gd name="connsiteX35" fmla="*/ 865622 w 1543905"/>
                <a:gd name="connsiteY35" fmla="*/ 1132210 h 1399728"/>
                <a:gd name="connsiteX36" fmla="*/ 977615 w 1543905"/>
                <a:gd name="connsiteY36" fmla="*/ 1020217 h 1399728"/>
                <a:gd name="connsiteX37" fmla="*/ 977615 w 1543905"/>
                <a:gd name="connsiteY37" fmla="*/ 111993 h 1399728"/>
                <a:gd name="connsiteX38" fmla="*/ 865808 w 1543905"/>
                <a:gd name="connsiteY38" fmla="*/ 0 h 1399728"/>
                <a:gd name="connsiteX39" fmla="*/ 1380381 w 1543905"/>
                <a:gd name="connsiteY39" fmla="*/ 729072 h 1399728"/>
                <a:gd name="connsiteX40" fmla="*/ 1380753 w 1543905"/>
                <a:gd name="connsiteY40" fmla="*/ 729258 h 1399728"/>
                <a:gd name="connsiteX41" fmla="*/ 1380753 w 1543905"/>
                <a:gd name="connsiteY41" fmla="*/ 1020031 h 1399728"/>
                <a:gd name="connsiteX42" fmla="*/ 1380381 w 1543905"/>
                <a:gd name="connsiteY42" fmla="*/ 1020403 h 1399728"/>
                <a:gd name="connsiteX43" fmla="*/ 1192858 w 1543905"/>
                <a:gd name="connsiteY43" fmla="*/ 1020403 h 1399728"/>
                <a:gd name="connsiteX44" fmla="*/ 1192485 w 1543905"/>
                <a:gd name="connsiteY44" fmla="*/ 1020031 h 1399728"/>
                <a:gd name="connsiteX45" fmla="*/ 1192485 w 1543905"/>
                <a:gd name="connsiteY45" fmla="*/ 729444 h 1399728"/>
                <a:gd name="connsiteX46" fmla="*/ 1192485 w 1543905"/>
                <a:gd name="connsiteY46" fmla="*/ 729258 h 1399728"/>
                <a:gd name="connsiteX47" fmla="*/ 1192671 w 1543905"/>
                <a:gd name="connsiteY47" fmla="*/ 729072 h 1399728"/>
                <a:gd name="connsiteX48" fmla="*/ 1380381 w 1543905"/>
                <a:gd name="connsiteY48" fmla="*/ 729072 h 1399728"/>
                <a:gd name="connsiteX49" fmla="*/ 1380381 w 1543905"/>
                <a:gd name="connsiteY49" fmla="*/ 617451 h 1399728"/>
                <a:gd name="connsiteX50" fmla="*/ 1192671 w 1543905"/>
                <a:gd name="connsiteY50" fmla="*/ 617451 h 1399728"/>
                <a:gd name="connsiteX51" fmla="*/ 1080678 w 1543905"/>
                <a:gd name="connsiteY51" fmla="*/ 729444 h 1399728"/>
                <a:gd name="connsiteX52" fmla="*/ 1080678 w 1543905"/>
                <a:gd name="connsiteY52" fmla="*/ 1020031 h 1399728"/>
                <a:gd name="connsiteX53" fmla="*/ 1192671 w 1543905"/>
                <a:gd name="connsiteY53" fmla="*/ 1132024 h 1399728"/>
                <a:gd name="connsiteX54" fmla="*/ 1380381 w 1543905"/>
                <a:gd name="connsiteY54" fmla="*/ 1132024 h 1399728"/>
                <a:gd name="connsiteX55" fmla="*/ 1492374 w 1543905"/>
                <a:gd name="connsiteY55" fmla="*/ 1020031 h 1399728"/>
                <a:gd name="connsiteX56" fmla="*/ 1492374 w 1543905"/>
                <a:gd name="connsiteY56" fmla="*/ 729444 h 1399728"/>
                <a:gd name="connsiteX57" fmla="*/ 1380381 w 1543905"/>
                <a:gd name="connsiteY57" fmla="*/ 617451 h 1399728"/>
                <a:gd name="connsiteX58" fmla="*/ 1481956 w 1543905"/>
                <a:gd name="connsiteY58" fmla="*/ 1276201 h 1399728"/>
                <a:gd name="connsiteX59" fmla="*/ 61764 w 1543905"/>
                <a:gd name="connsiteY59" fmla="*/ 1276201 h 1399728"/>
                <a:gd name="connsiteX60" fmla="*/ 0 w 1543905"/>
                <a:gd name="connsiteY60" fmla="*/ 1337965 h 1399728"/>
                <a:gd name="connsiteX61" fmla="*/ 61764 w 1543905"/>
                <a:gd name="connsiteY61" fmla="*/ 1399729 h 1399728"/>
                <a:gd name="connsiteX62" fmla="*/ 1482142 w 1543905"/>
                <a:gd name="connsiteY62" fmla="*/ 1399729 h 1399728"/>
                <a:gd name="connsiteX63" fmla="*/ 1543906 w 1543905"/>
                <a:gd name="connsiteY63" fmla="*/ 1337965 h 1399728"/>
                <a:gd name="connsiteX64" fmla="*/ 1481956 w 1543905"/>
                <a:gd name="connsiteY64" fmla="*/ 1276201 h 1399728"/>
              </a:gdLst>
              <a:ahLst/>
              <a:cxnLst/>
              <a:rect l="l" t="t" r="r" b="b"/>
              <a:pathLst>
                <a:path w="1543905" h="1399728">
                  <a:moveTo>
                    <a:pt x="351048" y="523317"/>
                  </a:moveTo>
                  <a:cubicBezTo>
                    <a:pt x="351234" y="523317"/>
                    <a:pt x="351234" y="523317"/>
                    <a:pt x="351048" y="523317"/>
                  </a:cubicBezTo>
                  <a:cubicBezTo>
                    <a:pt x="351234" y="523317"/>
                    <a:pt x="351420" y="523503"/>
                    <a:pt x="351420" y="523503"/>
                  </a:cubicBezTo>
                  <a:lnTo>
                    <a:pt x="351420" y="1020031"/>
                  </a:lnTo>
                  <a:lnTo>
                    <a:pt x="351048" y="1020403"/>
                  </a:lnTo>
                  <a:lnTo>
                    <a:pt x="163525" y="1020403"/>
                  </a:lnTo>
                  <a:lnTo>
                    <a:pt x="163153" y="1020031"/>
                  </a:lnTo>
                  <a:lnTo>
                    <a:pt x="163153" y="523503"/>
                  </a:lnTo>
                  <a:lnTo>
                    <a:pt x="163153" y="523317"/>
                  </a:lnTo>
                  <a:lnTo>
                    <a:pt x="163339" y="523131"/>
                  </a:lnTo>
                  <a:lnTo>
                    <a:pt x="351048" y="523131"/>
                  </a:lnTo>
                  <a:moveTo>
                    <a:pt x="351048" y="411696"/>
                  </a:moveTo>
                  <a:lnTo>
                    <a:pt x="163339" y="411696"/>
                  </a:lnTo>
                  <a:cubicBezTo>
                    <a:pt x="101575" y="411696"/>
                    <a:pt x="51346" y="461739"/>
                    <a:pt x="51346" y="523689"/>
                  </a:cubicBezTo>
                  <a:lnTo>
                    <a:pt x="51346" y="1020217"/>
                  </a:lnTo>
                  <a:cubicBezTo>
                    <a:pt x="51346" y="1081795"/>
                    <a:pt x="101761" y="1132210"/>
                    <a:pt x="163339" y="1132210"/>
                  </a:cubicBezTo>
                  <a:lnTo>
                    <a:pt x="351048" y="1132210"/>
                  </a:lnTo>
                  <a:cubicBezTo>
                    <a:pt x="412626" y="1132210"/>
                    <a:pt x="463042" y="1081795"/>
                    <a:pt x="463042" y="1020217"/>
                  </a:cubicBezTo>
                  <a:lnTo>
                    <a:pt x="463042" y="523503"/>
                  </a:lnTo>
                  <a:cubicBezTo>
                    <a:pt x="463042" y="461739"/>
                    <a:pt x="412998" y="411696"/>
                    <a:pt x="351048" y="411696"/>
                  </a:cubicBezTo>
                  <a:close/>
                  <a:moveTo>
                    <a:pt x="865808" y="111621"/>
                  </a:moveTo>
                  <a:cubicBezTo>
                    <a:pt x="865994" y="111621"/>
                    <a:pt x="866180" y="111807"/>
                    <a:pt x="866180" y="111807"/>
                  </a:cubicBezTo>
                  <a:lnTo>
                    <a:pt x="866180" y="1020031"/>
                  </a:lnTo>
                  <a:lnTo>
                    <a:pt x="865808" y="1020403"/>
                  </a:lnTo>
                  <a:lnTo>
                    <a:pt x="678284" y="1020403"/>
                  </a:lnTo>
                  <a:lnTo>
                    <a:pt x="677912" y="1020031"/>
                  </a:lnTo>
                  <a:lnTo>
                    <a:pt x="677912" y="111993"/>
                  </a:lnTo>
                  <a:lnTo>
                    <a:pt x="677912" y="111807"/>
                  </a:lnTo>
                  <a:lnTo>
                    <a:pt x="678098" y="111621"/>
                  </a:lnTo>
                  <a:lnTo>
                    <a:pt x="865808" y="111621"/>
                  </a:lnTo>
                  <a:moveTo>
                    <a:pt x="865808" y="0"/>
                  </a:moveTo>
                  <a:lnTo>
                    <a:pt x="677912" y="0"/>
                  </a:lnTo>
                  <a:cubicBezTo>
                    <a:pt x="616148" y="0"/>
                    <a:pt x="565919" y="50043"/>
                    <a:pt x="565919" y="111993"/>
                  </a:cubicBezTo>
                  <a:lnTo>
                    <a:pt x="565919" y="1020217"/>
                  </a:lnTo>
                  <a:cubicBezTo>
                    <a:pt x="565919" y="1081795"/>
                    <a:pt x="616335" y="1132210"/>
                    <a:pt x="677912" y="1132210"/>
                  </a:cubicBezTo>
                  <a:lnTo>
                    <a:pt x="865622" y="1132210"/>
                  </a:lnTo>
                  <a:cubicBezTo>
                    <a:pt x="927199" y="1132210"/>
                    <a:pt x="977615" y="1081795"/>
                    <a:pt x="977615" y="1020217"/>
                  </a:cubicBezTo>
                  <a:lnTo>
                    <a:pt x="977615" y="111993"/>
                  </a:lnTo>
                  <a:cubicBezTo>
                    <a:pt x="977615" y="50043"/>
                    <a:pt x="927571" y="0"/>
                    <a:pt x="865808" y="0"/>
                  </a:cubicBezTo>
                  <a:close/>
                  <a:moveTo>
                    <a:pt x="1380381" y="729072"/>
                  </a:moveTo>
                  <a:cubicBezTo>
                    <a:pt x="1380567" y="729072"/>
                    <a:pt x="1380753" y="729258"/>
                    <a:pt x="1380753" y="729258"/>
                  </a:cubicBezTo>
                  <a:lnTo>
                    <a:pt x="1380753" y="1020031"/>
                  </a:lnTo>
                  <a:lnTo>
                    <a:pt x="1380381" y="1020403"/>
                  </a:lnTo>
                  <a:lnTo>
                    <a:pt x="1192858" y="1020403"/>
                  </a:lnTo>
                  <a:lnTo>
                    <a:pt x="1192485" y="1020031"/>
                  </a:lnTo>
                  <a:lnTo>
                    <a:pt x="1192485" y="729444"/>
                  </a:lnTo>
                  <a:lnTo>
                    <a:pt x="1192485" y="729258"/>
                  </a:lnTo>
                  <a:lnTo>
                    <a:pt x="1192671" y="729072"/>
                  </a:lnTo>
                  <a:lnTo>
                    <a:pt x="1380381" y="729072"/>
                  </a:lnTo>
                  <a:moveTo>
                    <a:pt x="1380381" y="617451"/>
                  </a:moveTo>
                  <a:lnTo>
                    <a:pt x="1192671" y="617451"/>
                  </a:lnTo>
                  <a:cubicBezTo>
                    <a:pt x="1130908" y="617451"/>
                    <a:pt x="1080678" y="667494"/>
                    <a:pt x="1080678" y="729444"/>
                  </a:cubicBezTo>
                  <a:lnTo>
                    <a:pt x="1080678" y="1020031"/>
                  </a:lnTo>
                  <a:cubicBezTo>
                    <a:pt x="1080678" y="1081608"/>
                    <a:pt x="1131094" y="1132024"/>
                    <a:pt x="1192671" y="1132024"/>
                  </a:cubicBezTo>
                  <a:lnTo>
                    <a:pt x="1380381" y="1132024"/>
                  </a:lnTo>
                  <a:cubicBezTo>
                    <a:pt x="1441959" y="1132024"/>
                    <a:pt x="1492374" y="1081608"/>
                    <a:pt x="1492374" y="1020031"/>
                  </a:cubicBezTo>
                  <a:lnTo>
                    <a:pt x="1492374" y="729444"/>
                  </a:lnTo>
                  <a:cubicBezTo>
                    <a:pt x="1492374" y="667680"/>
                    <a:pt x="1442145" y="617451"/>
                    <a:pt x="1380381" y="617451"/>
                  </a:cubicBezTo>
                  <a:close/>
                  <a:moveTo>
                    <a:pt x="1481956" y="1276201"/>
                  </a:moveTo>
                  <a:lnTo>
                    <a:pt x="61764" y="1276201"/>
                  </a:lnTo>
                  <a:cubicBezTo>
                    <a:pt x="27719" y="1276201"/>
                    <a:pt x="0" y="1303920"/>
                    <a:pt x="0" y="1337965"/>
                  </a:cubicBezTo>
                  <a:cubicBezTo>
                    <a:pt x="0" y="1372009"/>
                    <a:pt x="27719" y="1399729"/>
                    <a:pt x="61764" y="1399729"/>
                  </a:cubicBezTo>
                  <a:lnTo>
                    <a:pt x="1482142" y="1399729"/>
                  </a:lnTo>
                  <a:cubicBezTo>
                    <a:pt x="1516187" y="1399729"/>
                    <a:pt x="1543906" y="1372009"/>
                    <a:pt x="1543906" y="1337965"/>
                  </a:cubicBezTo>
                  <a:cubicBezTo>
                    <a:pt x="1543720" y="1303734"/>
                    <a:pt x="1516187" y="1276201"/>
                    <a:pt x="1481956" y="127620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5752" y="7975"/>
              <a:ext cx="6444" cy="150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@Files：引用整个文件作为上下文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@Codebase：搜索代码库中的重要文件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@Git：扫描Git提交和差异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@Web：搜索网络信息</a:t>
              </a:r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9773" y="5430"/>
              <a:ext cx="3858" cy="15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结构化查询模板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精确化技术提示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提供足够上下文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交互式精炼技巧</a:t>
              </a:r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5614" y="3343"/>
              <a:ext cx="7438" cy="152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快速访问编辑功能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常用命令：解释代码、修复代码、优化性能等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快捷键使用技巧</a:t>
              </a:r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330" y="4161"/>
              <a:ext cx="3490" cy="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+mn-ea"/>
                </a:rPr>
                <a:t>Cmd+K内联编辑功能</a:t>
              </a:r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4304" y="6422"/>
              <a:ext cx="3056" cy="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Source Han Sans CN Bold"/>
                </a:rPr>
                <a:t>高效提示策略</a:t>
              </a:r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764" y="8822"/>
              <a:ext cx="3056" cy="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+mn-ea"/>
                </a:rPr>
                <a:t>聊天窗口中的@功能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1960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版本控制与协作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179705" y="1492250"/>
            <a:ext cx="8934450" cy="3015071"/>
            <a:chOff x="1040" y="3767"/>
            <a:chExt cx="17100" cy="4762"/>
          </a:xfrm>
        </p:grpSpPr>
        <p:sp>
          <p:nvSpPr>
            <p:cNvPr id="18" name="标题 1"/>
            <p:cNvSpPr txBox="1"/>
            <p:nvPr/>
          </p:nvSpPr>
          <p:spPr>
            <a:xfrm>
              <a:off x="1040" y="4391"/>
              <a:ext cx="8280" cy="3759"/>
            </a:xfrm>
            <a:prstGeom prst="roundRect">
              <a:avLst>
                <a:gd name="adj" fmla="val 4206"/>
              </a:avLst>
            </a:prstGeom>
            <a:solidFill>
              <a:schemeClr val="bg1"/>
            </a:solidFill>
            <a:ln w="25400" cap="sq">
              <a:solidFill>
                <a:schemeClr val="accent1">
                  <a:alpha val="100000"/>
                </a:schemeClr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flipV="1">
              <a:off x="1635" y="4170"/>
              <a:ext cx="1686" cy="713"/>
            </a:xfrm>
            <a:prstGeom prst="round2Same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flipH="1">
              <a:off x="1421" y="4152"/>
              <a:ext cx="245" cy="221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1580" y="6041"/>
              <a:ext cx="1798" cy="2488"/>
            </a:xfrm>
            <a:prstGeom prst="round2SameRect">
              <a:avLst>
                <a:gd name="adj1" fmla="val 6193"/>
                <a:gd name="adj2" fmla="val 0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>
              <a:off x="9860" y="4391"/>
              <a:ext cx="8280" cy="3758"/>
            </a:xfrm>
            <a:prstGeom prst="roundRect">
              <a:avLst>
                <a:gd name="adj" fmla="val 4206"/>
              </a:avLst>
            </a:prstGeom>
            <a:solidFill>
              <a:schemeClr val="bg1"/>
            </a:solidFill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 sz="2000"/>
            </a:p>
          </p:txBody>
        </p:sp>
        <p:sp>
          <p:nvSpPr>
            <p:cNvPr id="24" name="标题 1"/>
            <p:cNvSpPr txBox="1"/>
            <p:nvPr/>
          </p:nvSpPr>
          <p:spPr>
            <a:xfrm flipV="1">
              <a:off x="10454" y="4170"/>
              <a:ext cx="1686" cy="713"/>
            </a:xfrm>
            <a:prstGeom prst="round2Same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 flipH="1">
              <a:off x="10240" y="4152"/>
              <a:ext cx="245" cy="221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10240" y="6080"/>
              <a:ext cx="1833" cy="2449"/>
            </a:xfrm>
            <a:prstGeom prst="round2SameRect">
              <a:avLst>
                <a:gd name="adj1" fmla="val 6193"/>
                <a:gd name="adj2" fmla="val 0"/>
              </a:avLst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3922" y="4570"/>
              <a:ext cx="4806" cy="102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600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+mn-ea"/>
                </a:rPr>
                <a:t>Git集成与功能</a:t>
              </a:r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3847" y="5927"/>
              <a:ext cx="4981" cy="1459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直接通过UI执行Git操作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分支管理和可视化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自然语言Git操作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智能提交消息生成</a:t>
              </a:r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12735" y="4550"/>
              <a:ext cx="4806" cy="104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600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+mn-ea"/>
                </a:rPr>
                <a:t>AI辅助代码审查</a:t>
              </a:r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12561" y="5814"/>
              <a:ext cx="4981" cy="1459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提交前自动审查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变更集分析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质量指标检测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多维度审查重点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结构化审查报告</a:t>
              </a:r>
            </a:p>
          </p:txBody>
        </p:sp>
        <p:sp>
          <p:nvSpPr>
            <p:cNvPr id="32" name="标题 1"/>
            <p:cNvSpPr txBox="1"/>
            <p:nvPr/>
          </p:nvSpPr>
          <p:spPr>
            <a:xfrm>
              <a:off x="3922" y="5701"/>
              <a:ext cx="4718" cy="2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>
              <a:off x="12616" y="5726"/>
              <a:ext cx="4718" cy="28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>
              <a:off x="1827" y="3767"/>
              <a:ext cx="1285" cy="151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kumimoji="1" lang="en-US" altLang="zh-CN" sz="20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01</a:t>
              </a: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>
              <a:off x="10638" y="3767"/>
              <a:ext cx="1285" cy="151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00000"/>
                </a:lnSpc>
              </a:pPr>
              <a:r>
                <a:rPr kumimoji="1" lang="en-US" altLang="zh-CN" sz="20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02</a:t>
              </a: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 flipH="1" flipV="1">
              <a:off x="10825" y="6737"/>
              <a:ext cx="649" cy="628"/>
            </a:xfrm>
            <a:custGeom>
              <a:avLst/>
              <a:gdLst>
                <a:gd name="connsiteX0" fmla="*/ 311954 w 744004"/>
                <a:gd name="connsiteY0" fmla="*/ 337123 h 720001"/>
                <a:gd name="connsiteX1" fmla="*/ 168770 w 744004"/>
                <a:gd name="connsiteY1" fmla="*/ 337123 h 720001"/>
                <a:gd name="connsiteX2" fmla="*/ 49673 w 744004"/>
                <a:gd name="connsiteY2" fmla="*/ 287618 h 720001"/>
                <a:gd name="connsiteX3" fmla="*/ 167 w 744004"/>
                <a:gd name="connsiteY3" fmla="*/ 168520 h 720001"/>
                <a:gd name="connsiteX4" fmla="*/ 49590 w 744004"/>
                <a:gd name="connsiteY4" fmla="*/ 49507 h 720001"/>
                <a:gd name="connsiteX5" fmla="*/ 168687 w 744004"/>
                <a:gd name="connsiteY5" fmla="*/ 0 h 720001"/>
                <a:gd name="connsiteX6" fmla="*/ 287784 w 744004"/>
                <a:gd name="connsiteY6" fmla="*/ 49507 h 720001"/>
                <a:gd name="connsiteX7" fmla="*/ 337290 w 744004"/>
                <a:gd name="connsiteY7" fmla="*/ 168604 h 720001"/>
                <a:gd name="connsiteX8" fmla="*/ 337290 w 744004"/>
                <a:gd name="connsiteY8" fmla="*/ 311787 h 720001"/>
                <a:gd name="connsiteX9" fmla="*/ 311954 w 744004"/>
                <a:gd name="connsiteY9" fmla="*/ 337123 h 720001"/>
                <a:gd name="connsiteX10" fmla="*/ 575401 w 744004"/>
                <a:gd name="connsiteY10" fmla="*/ 337207 h 720001"/>
                <a:gd name="connsiteX11" fmla="*/ 432218 w 744004"/>
                <a:gd name="connsiteY11" fmla="*/ 337207 h 720001"/>
                <a:gd name="connsiteX12" fmla="*/ 406882 w 744004"/>
                <a:gd name="connsiteY12" fmla="*/ 311870 h 720001"/>
                <a:gd name="connsiteX13" fmla="*/ 406882 w 744004"/>
                <a:gd name="connsiteY13" fmla="*/ 168687 h 720001"/>
                <a:gd name="connsiteX14" fmla="*/ 456387 w 744004"/>
                <a:gd name="connsiteY14" fmla="*/ 49590 h 720001"/>
                <a:gd name="connsiteX15" fmla="*/ 575401 w 744004"/>
                <a:gd name="connsiteY15" fmla="*/ 0 h 720001"/>
                <a:gd name="connsiteX16" fmla="*/ 694498 w 744004"/>
                <a:gd name="connsiteY16" fmla="*/ 49507 h 720001"/>
                <a:gd name="connsiteX17" fmla="*/ 744004 w 744004"/>
                <a:gd name="connsiteY17" fmla="*/ 168604 h 720001"/>
                <a:gd name="connsiteX18" fmla="*/ 694498 w 744004"/>
                <a:gd name="connsiteY18" fmla="*/ 287701 h 720001"/>
                <a:gd name="connsiteX19" fmla="*/ 575401 w 744004"/>
                <a:gd name="connsiteY19" fmla="*/ 337207 h 720001"/>
                <a:gd name="connsiteX20" fmla="*/ 168604 w 744004"/>
                <a:gd name="connsiteY20" fmla="*/ 720001 h 720001"/>
                <a:gd name="connsiteX21" fmla="*/ 49507 w 744004"/>
                <a:gd name="connsiteY21" fmla="*/ 670495 h 720001"/>
                <a:gd name="connsiteX22" fmla="*/ 0 w 744004"/>
                <a:gd name="connsiteY22" fmla="*/ 551398 h 720001"/>
                <a:gd name="connsiteX23" fmla="*/ 49507 w 744004"/>
                <a:gd name="connsiteY23" fmla="*/ 432301 h 720001"/>
                <a:gd name="connsiteX24" fmla="*/ 168687 w 744004"/>
                <a:gd name="connsiteY24" fmla="*/ 382879 h 720001"/>
                <a:gd name="connsiteX25" fmla="*/ 311871 w 744004"/>
                <a:gd name="connsiteY25" fmla="*/ 382879 h 720001"/>
                <a:gd name="connsiteX26" fmla="*/ 337207 w 744004"/>
                <a:gd name="connsiteY26" fmla="*/ 408215 h 720001"/>
                <a:gd name="connsiteX27" fmla="*/ 337207 w 744004"/>
                <a:gd name="connsiteY27" fmla="*/ 551398 h 720001"/>
                <a:gd name="connsiteX28" fmla="*/ 287701 w 744004"/>
                <a:gd name="connsiteY28" fmla="*/ 670495 h 720001"/>
                <a:gd name="connsiteX29" fmla="*/ 168604 w 744004"/>
                <a:gd name="connsiteY29" fmla="*/ 720001 h 720001"/>
                <a:gd name="connsiteX30" fmla="*/ 575401 w 744004"/>
                <a:gd name="connsiteY30" fmla="*/ 720001 h 720001"/>
                <a:gd name="connsiteX31" fmla="*/ 456304 w 744004"/>
                <a:gd name="connsiteY31" fmla="*/ 670495 h 720001"/>
                <a:gd name="connsiteX32" fmla="*/ 406798 w 744004"/>
                <a:gd name="connsiteY32" fmla="*/ 551398 h 720001"/>
                <a:gd name="connsiteX33" fmla="*/ 406798 w 744004"/>
                <a:gd name="connsiteY33" fmla="*/ 408215 h 720001"/>
                <a:gd name="connsiteX34" fmla="*/ 432218 w 744004"/>
                <a:gd name="connsiteY34" fmla="*/ 382879 h 720001"/>
                <a:gd name="connsiteX35" fmla="*/ 575401 w 744004"/>
                <a:gd name="connsiteY35" fmla="*/ 382879 h 720001"/>
                <a:gd name="connsiteX36" fmla="*/ 694498 w 744004"/>
                <a:gd name="connsiteY36" fmla="*/ 432385 h 720001"/>
                <a:gd name="connsiteX37" fmla="*/ 744004 w 744004"/>
                <a:gd name="connsiteY37" fmla="*/ 551398 h 720001"/>
                <a:gd name="connsiteX38" fmla="*/ 694498 w 744004"/>
                <a:gd name="connsiteY38" fmla="*/ 670495 h 720001"/>
                <a:gd name="connsiteX39" fmla="*/ 575401 w 744004"/>
                <a:gd name="connsiteY39" fmla="*/ 720001 h 720001"/>
              </a:gdLst>
              <a:ahLst/>
              <a:cxnLst/>
              <a:rect l="l" t="t" r="r" b="b"/>
              <a:pathLst>
                <a:path w="744004" h="720001">
                  <a:moveTo>
                    <a:pt x="311954" y="337123"/>
                  </a:moveTo>
                  <a:lnTo>
                    <a:pt x="168770" y="337123"/>
                  </a:lnTo>
                  <a:cubicBezTo>
                    <a:pt x="123932" y="337123"/>
                    <a:pt x="81594" y="319538"/>
                    <a:pt x="49673" y="287618"/>
                  </a:cubicBezTo>
                  <a:cubicBezTo>
                    <a:pt x="17753" y="255697"/>
                    <a:pt x="167" y="213442"/>
                    <a:pt x="167" y="168520"/>
                  </a:cubicBezTo>
                  <a:cubicBezTo>
                    <a:pt x="167" y="123598"/>
                    <a:pt x="17669" y="81427"/>
                    <a:pt x="49590" y="49507"/>
                  </a:cubicBezTo>
                  <a:cubicBezTo>
                    <a:pt x="81510" y="17586"/>
                    <a:pt x="123848" y="0"/>
                    <a:pt x="168687" y="0"/>
                  </a:cubicBezTo>
                  <a:cubicBezTo>
                    <a:pt x="213526" y="0"/>
                    <a:pt x="255864" y="17586"/>
                    <a:pt x="287784" y="49507"/>
                  </a:cubicBezTo>
                  <a:cubicBezTo>
                    <a:pt x="319705" y="81427"/>
                    <a:pt x="337290" y="123682"/>
                    <a:pt x="337290" y="168604"/>
                  </a:cubicBezTo>
                  <a:lnTo>
                    <a:pt x="337290" y="311787"/>
                  </a:lnTo>
                  <a:cubicBezTo>
                    <a:pt x="337290" y="325789"/>
                    <a:pt x="325956" y="337123"/>
                    <a:pt x="311954" y="337123"/>
                  </a:cubicBezTo>
                  <a:close/>
                  <a:moveTo>
                    <a:pt x="575401" y="337207"/>
                  </a:moveTo>
                  <a:lnTo>
                    <a:pt x="432218" y="337207"/>
                  </a:lnTo>
                  <a:cubicBezTo>
                    <a:pt x="418216" y="337207"/>
                    <a:pt x="406882" y="325872"/>
                    <a:pt x="406882" y="311870"/>
                  </a:cubicBezTo>
                  <a:lnTo>
                    <a:pt x="406882" y="168687"/>
                  </a:lnTo>
                  <a:cubicBezTo>
                    <a:pt x="406882" y="123849"/>
                    <a:pt x="424467" y="81510"/>
                    <a:pt x="456387" y="49590"/>
                  </a:cubicBezTo>
                  <a:cubicBezTo>
                    <a:pt x="488308" y="17669"/>
                    <a:pt x="530563" y="0"/>
                    <a:pt x="575401" y="0"/>
                  </a:cubicBezTo>
                  <a:cubicBezTo>
                    <a:pt x="620240" y="0"/>
                    <a:pt x="662578" y="17586"/>
                    <a:pt x="694498" y="49507"/>
                  </a:cubicBezTo>
                  <a:cubicBezTo>
                    <a:pt x="726419" y="81427"/>
                    <a:pt x="744004" y="123765"/>
                    <a:pt x="744004" y="168604"/>
                  </a:cubicBezTo>
                  <a:cubicBezTo>
                    <a:pt x="744004" y="213442"/>
                    <a:pt x="726419" y="255780"/>
                    <a:pt x="694498" y="287701"/>
                  </a:cubicBezTo>
                  <a:cubicBezTo>
                    <a:pt x="662578" y="319621"/>
                    <a:pt x="620323" y="337207"/>
                    <a:pt x="575401" y="337207"/>
                  </a:cubicBezTo>
                  <a:close/>
                  <a:moveTo>
                    <a:pt x="168604" y="720001"/>
                  </a:moveTo>
                  <a:cubicBezTo>
                    <a:pt x="123682" y="720001"/>
                    <a:pt x="81427" y="702416"/>
                    <a:pt x="49507" y="670495"/>
                  </a:cubicBezTo>
                  <a:cubicBezTo>
                    <a:pt x="17586" y="638575"/>
                    <a:pt x="0" y="596320"/>
                    <a:pt x="0" y="551398"/>
                  </a:cubicBezTo>
                  <a:cubicBezTo>
                    <a:pt x="0" y="506476"/>
                    <a:pt x="17586" y="464221"/>
                    <a:pt x="49507" y="432301"/>
                  </a:cubicBezTo>
                  <a:cubicBezTo>
                    <a:pt x="81510" y="400464"/>
                    <a:pt x="123848" y="382879"/>
                    <a:pt x="168687" y="382879"/>
                  </a:cubicBezTo>
                  <a:lnTo>
                    <a:pt x="311871" y="382879"/>
                  </a:lnTo>
                  <a:cubicBezTo>
                    <a:pt x="325872" y="382879"/>
                    <a:pt x="337207" y="394297"/>
                    <a:pt x="337207" y="408215"/>
                  </a:cubicBezTo>
                  <a:lnTo>
                    <a:pt x="337207" y="551398"/>
                  </a:lnTo>
                  <a:cubicBezTo>
                    <a:pt x="337207" y="596237"/>
                    <a:pt x="319621" y="638575"/>
                    <a:pt x="287701" y="670495"/>
                  </a:cubicBezTo>
                  <a:cubicBezTo>
                    <a:pt x="255781" y="702416"/>
                    <a:pt x="213526" y="720001"/>
                    <a:pt x="168604" y="720001"/>
                  </a:cubicBezTo>
                  <a:close/>
                  <a:moveTo>
                    <a:pt x="575401" y="720001"/>
                  </a:moveTo>
                  <a:cubicBezTo>
                    <a:pt x="530563" y="720001"/>
                    <a:pt x="488224" y="702416"/>
                    <a:pt x="456304" y="670495"/>
                  </a:cubicBezTo>
                  <a:cubicBezTo>
                    <a:pt x="424383" y="638575"/>
                    <a:pt x="406798" y="596320"/>
                    <a:pt x="406798" y="551398"/>
                  </a:cubicBezTo>
                  <a:lnTo>
                    <a:pt x="406798" y="408215"/>
                  </a:lnTo>
                  <a:cubicBezTo>
                    <a:pt x="406882" y="394213"/>
                    <a:pt x="418216" y="382879"/>
                    <a:pt x="432218" y="382879"/>
                  </a:cubicBezTo>
                  <a:lnTo>
                    <a:pt x="575401" y="382879"/>
                  </a:lnTo>
                  <a:cubicBezTo>
                    <a:pt x="620240" y="382879"/>
                    <a:pt x="662578" y="400464"/>
                    <a:pt x="694498" y="432385"/>
                  </a:cubicBezTo>
                  <a:cubicBezTo>
                    <a:pt x="726419" y="464305"/>
                    <a:pt x="744004" y="506560"/>
                    <a:pt x="744004" y="551398"/>
                  </a:cubicBezTo>
                  <a:cubicBezTo>
                    <a:pt x="744004" y="596237"/>
                    <a:pt x="726419" y="638575"/>
                    <a:pt x="694498" y="670495"/>
                  </a:cubicBezTo>
                  <a:cubicBezTo>
                    <a:pt x="662578" y="702416"/>
                    <a:pt x="620323" y="720001"/>
                    <a:pt x="575401" y="72000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>
              <a:off x="2180" y="6837"/>
              <a:ext cx="580" cy="628"/>
            </a:xfrm>
            <a:custGeom>
              <a:avLst/>
              <a:gdLst>
                <a:gd name="connsiteX0" fmla="*/ 332293 w 664672"/>
                <a:gd name="connsiteY0" fmla="*/ 387672 h 720001"/>
                <a:gd name="connsiteX1" fmla="*/ 660804 w 664672"/>
                <a:gd name="connsiteY1" fmla="*/ 598902 h 720001"/>
                <a:gd name="connsiteX2" fmla="*/ 563560 w 664672"/>
                <a:gd name="connsiteY2" fmla="*/ 720001 h 720001"/>
                <a:gd name="connsiteX3" fmla="*/ 101112 w 664672"/>
                <a:gd name="connsiteY3" fmla="*/ 720001 h 720001"/>
                <a:gd name="connsiteX4" fmla="*/ 3868 w 664672"/>
                <a:gd name="connsiteY4" fmla="*/ 598902 h 720001"/>
                <a:gd name="connsiteX5" fmla="*/ 332293 w 664672"/>
                <a:gd name="connsiteY5" fmla="*/ 387672 h 720001"/>
                <a:gd name="connsiteX6" fmla="*/ 332293 w 664672"/>
                <a:gd name="connsiteY6" fmla="*/ 0 h 720001"/>
                <a:gd name="connsiteX7" fmla="*/ 509517 w 664672"/>
                <a:gd name="connsiteY7" fmla="*/ 177224 h 720001"/>
                <a:gd name="connsiteX8" fmla="*/ 332293 w 664672"/>
                <a:gd name="connsiteY8" fmla="*/ 354448 h 720001"/>
                <a:gd name="connsiteX9" fmla="*/ 155069 w 664672"/>
                <a:gd name="connsiteY9" fmla="*/ 177224 h 720001"/>
                <a:gd name="connsiteX10" fmla="*/ 332293 w 664672"/>
                <a:gd name="connsiteY10" fmla="*/ 0 h 720001"/>
              </a:gdLst>
              <a:ahLst/>
              <a:cxnLst/>
              <a:rect l="l" t="t" r="r" b="b"/>
              <a:pathLst>
                <a:path w="664672" h="720001">
                  <a:moveTo>
                    <a:pt x="332293" y="387672"/>
                  </a:moveTo>
                  <a:cubicBezTo>
                    <a:pt x="550549" y="387672"/>
                    <a:pt x="628448" y="491162"/>
                    <a:pt x="660804" y="598902"/>
                  </a:cubicBezTo>
                  <a:cubicBezTo>
                    <a:pt x="679021" y="659624"/>
                    <a:pt x="630616" y="720001"/>
                    <a:pt x="563560" y="720001"/>
                  </a:cubicBezTo>
                  <a:lnTo>
                    <a:pt x="101112" y="720001"/>
                  </a:lnTo>
                  <a:cubicBezTo>
                    <a:pt x="34057" y="720001"/>
                    <a:pt x="-14348" y="659624"/>
                    <a:pt x="3868" y="598902"/>
                  </a:cubicBezTo>
                  <a:cubicBezTo>
                    <a:pt x="36138" y="491162"/>
                    <a:pt x="114037" y="387672"/>
                    <a:pt x="332293" y="387672"/>
                  </a:cubicBezTo>
                  <a:close/>
                  <a:moveTo>
                    <a:pt x="332293" y="0"/>
                  </a:moveTo>
                  <a:cubicBezTo>
                    <a:pt x="430230" y="0"/>
                    <a:pt x="509604" y="79287"/>
                    <a:pt x="509517" y="177224"/>
                  </a:cubicBezTo>
                  <a:cubicBezTo>
                    <a:pt x="509517" y="275074"/>
                    <a:pt x="430144" y="354448"/>
                    <a:pt x="332293" y="354448"/>
                  </a:cubicBezTo>
                  <a:cubicBezTo>
                    <a:pt x="234442" y="354448"/>
                    <a:pt x="155069" y="275074"/>
                    <a:pt x="155069" y="177224"/>
                  </a:cubicBezTo>
                  <a:cubicBezTo>
                    <a:pt x="155069" y="79287"/>
                    <a:pt x="234442" y="0"/>
                    <a:pt x="332293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468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高级功能与工具集成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755650" y="915670"/>
            <a:ext cx="7748346" cy="3774360"/>
            <a:chOff x="2697" y="2610"/>
            <a:chExt cx="13524" cy="6265"/>
          </a:xfrm>
        </p:grpSpPr>
        <p:sp>
          <p:nvSpPr>
            <p:cNvPr id="7" name="标题 1"/>
            <p:cNvSpPr txBox="1"/>
            <p:nvPr/>
          </p:nvSpPr>
          <p:spPr>
            <a:xfrm>
              <a:off x="2697" y="2610"/>
              <a:ext cx="3903" cy="6204"/>
            </a:xfrm>
            <a:prstGeom prst="rect">
              <a:avLst/>
            </a:prstGeom>
            <a:solidFill>
              <a:schemeClr val="bg1"/>
            </a:solidFill>
            <a:ln w="12700" cap="flat">
              <a:gradFill>
                <a:gsLst>
                  <a:gs pos="0">
                    <a:schemeClr val="accent1">
                      <a:lumMod val="90000"/>
                      <a:lumOff val="10000"/>
                    </a:schemeClr>
                  </a:gs>
                  <a:gs pos="29000">
                    <a:schemeClr val="accent1">
                      <a:lumMod val="75000"/>
                      <a:lumOff val="25000"/>
                      <a:alpha val="0"/>
                    </a:schemeClr>
                  </a:gs>
                  <a:gs pos="54560">
                    <a:schemeClr val="accent1">
                      <a:lumMod val="50000"/>
                      <a:lumOff val="50000"/>
                      <a:alpha val="0"/>
                    </a:schemeClr>
                  </a:gs>
                  <a:gs pos="79734">
                    <a:schemeClr val="accent1">
                      <a:lumMod val="75000"/>
                      <a:lumOff val="25000"/>
                      <a:alpha val="0"/>
                    </a:schemeClr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5400000" scaled="0"/>
              </a:gra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2697" y="5501"/>
              <a:ext cx="3594" cy="3374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171450" indent="-171450" algn="ctr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支持多种AI模型选择</a:t>
              </a:r>
            </a:p>
            <a:p>
              <a:pPr algn="ctr">
                <a:lnSpc>
                  <a:spcPct val="11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ctr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性能与费用管理设置</a:t>
              </a:r>
            </a:p>
            <a:p>
              <a:pPr algn="ctr">
                <a:lnSpc>
                  <a:spcPct val="11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ctr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隐私与安全控制选项</a:t>
              </a:r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2919" y="2877"/>
              <a:ext cx="3483" cy="1907"/>
            </a:xfrm>
            <a:prstGeom prst="roundRect">
              <a:avLst>
                <a:gd name="adj" fmla="val 0"/>
              </a:avLst>
            </a:prstGeom>
            <a:gradFill>
              <a:gsLst>
                <a:gs pos="18000">
                  <a:schemeClr val="accent1">
                    <a:lumMod val="74000"/>
                    <a:lumOff val="26000"/>
                  </a:schemeClr>
                </a:gs>
                <a:gs pos="93000">
                  <a:schemeClr val="accent1"/>
                </a:gs>
              </a:gsLst>
              <a:lin ang="2700000" scaled="0"/>
            </a:gra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7519" y="2610"/>
              <a:ext cx="3903" cy="6204"/>
            </a:xfrm>
            <a:prstGeom prst="rect">
              <a:avLst/>
            </a:prstGeom>
            <a:solidFill>
              <a:schemeClr val="bg1"/>
            </a:solidFill>
            <a:ln w="12700" cap="flat">
              <a:gradFill>
                <a:gsLst>
                  <a:gs pos="0">
                    <a:schemeClr val="accent1">
                      <a:lumMod val="90000"/>
                      <a:lumOff val="10000"/>
                    </a:schemeClr>
                  </a:gs>
                  <a:gs pos="29000">
                    <a:schemeClr val="accent1">
                      <a:lumMod val="75000"/>
                      <a:lumOff val="25000"/>
                      <a:alpha val="0"/>
                    </a:schemeClr>
                  </a:gs>
                  <a:gs pos="54560">
                    <a:schemeClr val="accent1">
                      <a:lumMod val="50000"/>
                      <a:lumOff val="50000"/>
                      <a:alpha val="0"/>
                    </a:schemeClr>
                  </a:gs>
                  <a:gs pos="79734">
                    <a:schemeClr val="accent1">
                      <a:lumMod val="75000"/>
                      <a:lumOff val="25000"/>
                      <a:alpha val="0"/>
                    </a:schemeClr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5400000" scaled="0"/>
              </a:gra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7662" y="5359"/>
              <a:ext cx="3752" cy="3319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171450" indent="-171450" algn="l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Model Context Protocol介绍</a:t>
              </a:r>
            </a:p>
            <a:p>
              <a:pPr algn="l">
                <a:lnSpc>
                  <a:spcPct val="11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连接外部知识库和工具</a:t>
              </a:r>
            </a:p>
            <a:p>
              <a:pPr algn="l">
                <a:lnSpc>
                  <a:spcPct val="11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常用MCP连接器</a:t>
              </a:r>
            </a:p>
            <a:p>
              <a:pPr algn="l">
                <a:lnSpc>
                  <a:spcPct val="11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配置与使用方法</a:t>
              </a:r>
            </a:p>
            <a:p>
              <a:pPr algn="l">
                <a:lnSpc>
                  <a:spcPct val="11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自定义工具集成</a:t>
              </a:r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7723" y="2877"/>
              <a:ext cx="3483" cy="1907"/>
            </a:xfrm>
            <a:prstGeom prst="roundRect">
              <a:avLst>
                <a:gd name="adj" fmla="val 0"/>
              </a:avLst>
            </a:prstGeom>
            <a:gradFill>
              <a:gsLst>
                <a:gs pos="18000">
                  <a:schemeClr val="accent1">
                    <a:lumMod val="74000"/>
                    <a:lumOff val="26000"/>
                  </a:schemeClr>
                </a:gs>
                <a:gs pos="93000">
                  <a:schemeClr val="accent1"/>
                </a:gs>
              </a:gsLst>
              <a:lin ang="2700000" scaled="0"/>
            </a:gra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12310" y="2610"/>
              <a:ext cx="3903" cy="6204"/>
            </a:xfrm>
            <a:prstGeom prst="rect">
              <a:avLst/>
            </a:prstGeom>
            <a:solidFill>
              <a:schemeClr val="bg1"/>
            </a:solidFill>
            <a:ln w="12700" cap="flat">
              <a:gradFill>
                <a:gsLst>
                  <a:gs pos="0">
                    <a:schemeClr val="accent1">
                      <a:lumMod val="90000"/>
                      <a:lumOff val="10000"/>
                    </a:schemeClr>
                  </a:gs>
                  <a:gs pos="29000">
                    <a:schemeClr val="accent1">
                      <a:lumMod val="75000"/>
                      <a:lumOff val="25000"/>
                      <a:alpha val="0"/>
                    </a:schemeClr>
                  </a:gs>
                  <a:gs pos="54560">
                    <a:schemeClr val="accent1">
                      <a:lumMod val="50000"/>
                      <a:lumOff val="50000"/>
                      <a:alpha val="0"/>
                    </a:schemeClr>
                  </a:gs>
                  <a:gs pos="79734">
                    <a:schemeClr val="accent1">
                      <a:lumMod val="75000"/>
                      <a:lumOff val="25000"/>
                      <a:alpha val="0"/>
                    </a:schemeClr>
                  </a:gs>
                  <a:gs pos="100000">
                    <a:schemeClr val="accent1">
                      <a:lumMod val="90000"/>
                      <a:lumOff val="10000"/>
                    </a:schemeClr>
                  </a:gs>
                </a:gsLst>
                <a:lin ang="5400000" scaled="0"/>
              </a:gra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12627" y="5389"/>
              <a:ext cx="3594" cy="3320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171450" indent="-171450" algn="l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VS Code插件兼容性</a:t>
              </a:r>
            </a:p>
            <a:p>
              <a:pPr algn="l">
                <a:lnSpc>
                  <a:spcPct val="11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AI增强型插件</a:t>
              </a:r>
            </a:p>
            <a:p>
              <a:pPr algn="l">
                <a:lnSpc>
                  <a:spcPct val="11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1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特定领域插件集成</a:t>
              </a:r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12533" y="2877"/>
              <a:ext cx="3483" cy="1907"/>
            </a:xfrm>
            <a:prstGeom prst="roundRect">
              <a:avLst>
                <a:gd name="adj" fmla="val 0"/>
              </a:avLst>
            </a:prstGeom>
            <a:gradFill>
              <a:gsLst>
                <a:gs pos="18000">
                  <a:schemeClr val="accent1">
                    <a:lumMod val="74000"/>
                    <a:lumOff val="26000"/>
                  </a:schemeClr>
                </a:gs>
                <a:gs pos="93000">
                  <a:schemeClr val="accent1"/>
                </a:gs>
              </a:gsLst>
              <a:lin ang="2700000" scaled="0"/>
            </a:gra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>
              <a:off x="3206" y="3229"/>
              <a:ext cx="2908" cy="1151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+mn-ea"/>
                </a:rPr>
                <a:t>AI服务与模型配置</a:t>
              </a:r>
            </a:p>
          </p:txBody>
        </p:sp>
        <p:sp>
          <p:nvSpPr>
            <p:cNvPr id="33" name="标题 1"/>
            <p:cNvSpPr txBox="1"/>
            <p:nvPr/>
          </p:nvSpPr>
          <p:spPr>
            <a:xfrm>
              <a:off x="8010" y="3229"/>
              <a:ext cx="2908" cy="1151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+mn-ea"/>
                </a:rPr>
                <a:t>MCP功能与扩展</a:t>
              </a:r>
            </a:p>
          </p:txBody>
        </p:sp>
        <p:sp>
          <p:nvSpPr>
            <p:cNvPr id="34" name="标题 1"/>
            <p:cNvSpPr txBox="1"/>
            <p:nvPr/>
          </p:nvSpPr>
          <p:spPr>
            <a:xfrm>
              <a:off x="12820" y="3229"/>
              <a:ext cx="2908" cy="1151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Source Han Sans CN Bold"/>
                </a:rPr>
                <a:t>插件生态与扩展</a:t>
              </a:r>
            </a:p>
          </p:txBody>
        </p:sp>
        <p:cxnSp>
          <p:nvCxnSpPr>
            <p:cNvPr id="35" name="标题 1"/>
            <p:cNvCxnSpPr/>
            <p:nvPr/>
          </p:nvCxnSpPr>
          <p:spPr>
            <a:xfrm>
              <a:off x="2898" y="8601"/>
              <a:ext cx="1587" cy="0"/>
            </a:xfrm>
            <a:prstGeom prst="lin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</p:cxnSp>
        <p:cxnSp>
          <p:nvCxnSpPr>
            <p:cNvPr id="36" name="标题 1"/>
            <p:cNvCxnSpPr/>
            <p:nvPr/>
          </p:nvCxnSpPr>
          <p:spPr>
            <a:xfrm>
              <a:off x="4812" y="8601"/>
              <a:ext cx="1587" cy="0"/>
            </a:xfrm>
            <a:prstGeom prst="lin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</p:cxnSp>
        <p:sp>
          <p:nvSpPr>
            <p:cNvPr id="37" name="标题 1"/>
            <p:cNvSpPr txBox="1"/>
            <p:nvPr/>
          </p:nvSpPr>
          <p:spPr>
            <a:xfrm>
              <a:off x="4539" y="8491"/>
              <a:ext cx="219" cy="219"/>
            </a:xfrm>
            <a:prstGeom prst="ellipse">
              <a:avLst/>
            </a:prstGeom>
            <a:gradFill>
              <a:gsLst>
                <a:gs pos="18000">
                  <a:schemeClr val="accent1">
                    <a:lumMod val="74000"/>
                    <a:lumOff val="26000"/>
                  </a:schemeClr>
                </a:gs>
                <a:gs pos="93000">
                  <a:schemeClr val="accent1"/>
                </a:gs>
              </a:gsLst>
              <a:lin ang="2700000" scaled="0"/>
            </a:gra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38" name="标题 1"/>
            <p:cNvCxnSpPr/>
            <p:nvPr/>
          </p:nvCxnSpPr>
          <p:spPr>
            <a:xfrm>
              <a:off x="7719" y="8601"/>
              <a:ext cx="1587" cy="0"/>
            </a:xfrm>
            <a:prstGeom prst="lin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</p:cxnSp>
        <p:cxnSp>
          <p:nvCxnSpPr>
            <p:cNvPr id="39" name="标题 1"/>
            <p:cNvCxnSpPr/>
            <p:nvPr/>
          </p:nvCxnSpPr>
          <p:spPr>
            <a:xfrm>
              <a:off x="9634" y="8601"/>
              <a:ext cx="1587" cy="0"/>
            </a:xfrm>
            <a:prstGeom prst="lin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</p:cxnSp>
        <p:sp>
          <p:nvSpPr>
            <p:cNvPr id="40" name="标题 1"/>
            <p:cNvSpPr txBox="1"/>
            <p:nvPr/>
          </p:nvSpPr>
          <p:spPr>
            <a:xfrm>
              <a:off x="9361" y="8491"/>
              <a:ext cx="219" cy="219"/>
            </a:xfrm>
            <a:prstGeom prst="ellipse">
              <a:avLst/>
            </a:prstGeom>
            <a:gradFill>
              <a:gsLst>
                <a:gs pos="18000">
                  <a:schemeClr val="accent1">
                    <a:lumMod val="74000"/>
                    <a:lumOff val="26000"/>
                  </a:schemeClr>
                </a:gs>
                <a:gs pos="93000">
                  <a:schemeClr val="accent1"/>
                </a:gs>
              </a:gsLst>
              <a:lin ang="2700000" scaled="0"/>
            </a:gra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cxnSp>
          <p:nvCxnSpPr>
            <p:cNvPr id="41" name="标题 1"/>
            <p:cNvCxnSpPr/>
            <p:nvPr/>
          </p:nvCxnSpPr>
          <p:spPr>
            <a:xfrm>
              <a:off x="12511" y="8601"/>
              <a:ext cx="1587" cy="0"/>
            </a:xfrm>
            <a:prstGeom prst="lin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</p:cxnSp>
        <p:cxnSp>
          <p:nvCxnSpPr>
            <p:cNvPr id="42" name="标题 1"/>
            <p:cNvCxnSpPr/>
            <p:nvPr/>
          </p:nvCxnSpPr>
          <p:spPr>
            <a:xfrm>
              <a:off x="14425" y="8601"/>
              <a:ext cx="1587" cy="0"/>
            </a:xfrm>
            <a:prstGeom prst="line">
              <a:avLst/>
            </a:prstGeom>
            <a:noFill/>
            <a:ln w="12700" cap="sq">
              <a:gradFill>
                <a:gsLst>
                  <a:gs pos="0">
                    <a:schemeClr val="accent1">
                      <a:lumMod val="75000"/>
                      <a:lumOff val="2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</p:cxnSp>
        <p:sp>
          <p:nvSpPr>
            <p:cNvPr id="43" name="标题 1"/>
            <p:cNvSpPr txBox="1"/>
            <p:nvPr/>
          </p:nvSpPr>
          <p:spPr>
            <a:xfrm>
              <a:off x="14152" y="8491"/>
              <a:ext cx="219" cy="219"/>
            </a:xfrm>
            <a:prstGeom prst="ellipse">
              <a:avLst/>
            </a:prstGeom>
            <a:gradFill>
              <a:gsLst>
                <a:gs pos="18000">
                  <a:schemeClr val="accent1">
                    <a:lumMod val="74000"/>
                    <a:lumOff val="26000"/>
                  </a:schemeClr>
                </a:gs>
                <a:gs pos="93000">
                  <a:schemeClr val="accent1"/>
                </a:gs>
              </a:gsLst>
              <a:lin ang="2700000" scaled="0"/>
            </a:gra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15625" y="2903726"/>
            <a:ext cx="3240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章节三</a:t>
            </a:r>
          </a:p>
        </p:txBody>
      </p:sp>
      <p:sp>
        <p:nvSpPr>
          <p:cNvPr id="4" name="TextBox 2"/>
          <p:cNvSpPr txBox="1"/>
          <p:nvPr/>
        </p:nvSpPr>
        <p:spPr>
          <a:xfrm>
            <a:off x="3347720" y="3435985"/>
            <a:ext cx="262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AI角色定制与提示工程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197485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AI角色定制基础</a:t>
            </a:r>
          </a:p>
        </p:txBody>
      </p:sp>
      <p:grpSp>
        <p:nvGrpSpPr>
          <p:cNvPr id="27" name="组合 26"/>
          <p:cNvGrpSpPr/>
          <p:nvPr/>
        </p:nvGrpSpPr>
        <p:grpSpPr>
          <a:xfrm>
            <a:off x="-252095" y="915670"/>
            <a:ext cx="9307830" cy="2870835"/>
            <a:chOff x="0" y="2523"/>
            <a:chExt cx="19200" cy="6718"/>
          </a:xfrm>
        </p:grpSpPr>
        <p:sp>
          <p:nvSpPr>
            <p:cNvPr id="2" name="标题 1"/>
            <p:cNvSpPr txBox="1"/>
            <p:nvPr/>
          </p:nvSpPr>
          <p:spPr>
            <a:xfrm>
              <a:off x="2141" y="2540"/>
              <a:ext cx="4548" cy="6701"/>
            </a:xfrm>
            <a:prstGeom prst="roundRect">
              <a:avLst>
                <a:gd name="adj" fmla="val 6391"/>
              </a:avLst>
            </a:prstGeom>
            <a:gradFill>
              <a:gsLst>
                <a:gs pos="53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 w="19050" cap="sq">
              <a:noFill/>
              <a:miter/>
            </a:ln>
            <a:effectLst>
              <a:outerShdw blurRad="101600" sx="102000" sy="102000" algn="ctr" rotWithShape="0">
                <a:schemeClr val="accent3">
                  <a:alpha val="21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 flipV="1">
              <a:off x="3161" y="2523"/>
              <a:ext cx="2509" cy="278"/>
            </a:xfrm>
            <a:prstGeom prst="trapezoid">
              <a:avLst/>
            </a:prstGeom>
            <a:solidFill>
              <a:schemeClr val="accent1"/>
            </a:solidFill>
            <a:ln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7326" y="2540"/>
              <a:ext cx="4548" cy="6701"/>
            </a:xfrm>
            <a:prstGeom prst="roundRect">
              <a:avLst>
                <a:gd name="adj" fmla="val 6391"/>
              </a:avLst>
            </a:prstGeom>
            <a:gradFill>
              <a:gsLst>
                <a:gs pos="53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 w="19050" cap="sq">
              <a:noFill/>
              <a:miter/>
            </a:ln>
            <a:effectLst>
              <a:outerShdw blurRad="101600" sx="102000" sy="102000" algn="ctr" rotWithShape="0">
                <a:schemeClr val="accent2">
                  <a:alpha val="21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 flipV="1">
              <a:off x="8346" y="2523"/>
              <a:ext cx="2509" cy="278"/>
            </a:xfrm>
            <a:prstGeom prst="trapezoid">
              <a:avLst/>
            </a:prstGeom>
            <a:solidFill>
              <a:schemeClr val="accent2"/>
            </a:solidFill>
            <a:ln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12510" y="2540"/>
              <a:ext cx="4548" cy="6701"/>
            </a:xfrm>
            <a:prstGeom prst="roundRect">
              <a:avLst>
                <a:gd name="adj" fmla="val 6391"/>
              </a:avLst>
            </a:prstGeom>
            <a:gradFill>
              <a:gsLst>
                <a:gs pos="53000">
                  <a:schemeClr val="bg1"/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ln w="19050" cap="sq">
              <a:noFill/>
              <a:miter/>
            </a:ln>
            <a:effectLst>
              <a:outerShdw blurRad="101600" sx="102000" sy="102000" algn="ctr" rotWithShape="0">
                <a:schemeClr val="accent3">
                  <a:alpha val="21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 flipV="1">
              <a:off x="13530" y="2523"/>
              <a:ext cx="2509" cy="278"/>
            </a:xfrm>
            <a:prstGeom prst="trapezoid">
              <a:avLst/>
            </a:prstGeom>
            <a:solidFill>
              <a:schemeClr val="accent1"/>
            </a:solidFill>
            <a:ln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0" y="8260"/>
              <a:ext cx="19200" cy="693"/>
            </a:xfrm>
            <a:custGeom>
              <a:avLst/>
              <a:gdLst>
                <a:gd name="connsiteX0" fmla="*/ 10193812 w 10957753"/>
                <a:gd name="connsiteY0" fmla="*/ 0 h 613460"/>
                <a:gd name="connsiteX1" fmla="*/ 10957753 w 10957753"/>
                <a:gd name="connsiteY1" fmla="*/ 613460 h 613460"/>
                <a:gd name="connsiteX2" fmla="*/ 0 w 10957753"/>
                <a:gd name="connsiteY2" fmla="*/ 613460 h 613460"/>
                <a:gd name="connsiteX3" fmla="*/ 0 w 10957753"/>
                <a:gd name="connsiteY3" fmla="*/ 377622 h 613460"/>
                <a:gd name="connsiteX4" fmla="*/ 10193812 w 10957753"/>
                <a:gd name="connsiteY4" fmla="*/ 377622 h 613460"/>
              </a:gdLst>
              <a:ahLst/>
              <a:cxnLst/>
              <a:rect l="l" t="t" r="r" b="b"/>
              <a:pathLst>
                <a:path w="10957753" h="613460">
                  <a:moveTo>
                    <a:pt x="10193812" y="0"/>
                  </a:moveTo>
                  <a:lnTo>
                    <a:pt x="10957753" y="613460"/>
                  </a:lnTo>
                  <a:lnTo>
                    <a:pt x="0" y="613460"/>
                  </a:lnTo>
                  <a:lnTo>
                    <a:pt x="0" y="377622"/>
                  </a:lnTo>
                  <a:lnTo>
                    <a:pt x="10193812" y="377622"/>
                  </a:lnTo>
                  <a:close/>
                </a:path>
              </a:pathLst>
            </a:custGeom>
            <a:gradFill>
              <a:gsLst>
                <a:gs pos="1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3961" y="8311"/>
              <a:ext cx="909" cy="909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83000">
                  <a:schemeClr val="accent1">
                    <a:lumMod val="100000"/>
                  </a:schemeClr>
                </a:gs>
              </a:gsLst>
              <a:lin ang="3000000" scaled="0"/>
            </a:gradFill>
            <a:ln w="41275" cap="sq">
              <a:solidFill>
                <a:schemeClr val="bg1"/>
              </a:solidFill>
              <a:miter/>
            </a:ln>
            <a:effectLst>
              <a:outerShdw blurRad="101600" dist="101600" dir="5400000" algn="t" rotWithShape="0">
                <a:schemeClr val="accent3"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 flipH="1" flipV="1">
              <a:off x="4205" y="8562"/>
              <a:ext cx="420" cy="407"/>
            </a:xfrm>
            <a:custGeom>
              <a:avLst/>
              <a:gdLst>
                <a:gd name="connsiteX0" fmla="*/ 311954 w 744004"/>
                <a:gd name="connsiteY0" fmla="*/ 337123 h 720001"/>
                <a:gd name="connsiteX1" fmla="*/ 168770 w 744004"/>
                <a:gd name="connsiteY1" fmla="*/ 337123 h 720001"/>
                <a:gd name="connsiteX2" fmla="*/ 49673 w 744004"/>
                <a:gd name="connsiteY2" fmla="*/ 287618 h 720001"/>
                <a:gd name="connsiteX3" fmla="*/ 167 w 744004"/>
                <a:gd name="connsiteY3" fmla="*/ 168520 h 720001"/>
                <a:gd name="connsiteX4" fmla="*/ 49590 w 744004"/>
                <a:gd name="connsiteY4" fmla="*/ 49507 h 720001"/>
                <a:gd name="connsiteX5" fmla="*/ 168687 w 744004"/>
                <a:gd name="connsiteY5" fmla="*/ 0 h 720001"/>
                <a:gd name="connsiteX6" fmla="*/ 287784 w 744004"/>
                <a:gd name="connsiteY6" fmla="*/ 49507 h 720001"/>
                <a:gd name="connsiteX7" fmla="*/ 337290 w 744004"/>
                <a:gd name="connsiteY7" fmla="*/ 168604 h 720001"/>
                <a:gd name="connsiteX8" fmla="*/ 337290 w 744004"/>
                <a:gd name="connsiteY8" fmla="*/ 311787 h 720001"/>
                <a:gd name="connsiteX9" fmla="*/ 311954 w 744004"/>
                <a:gd name="connsiteY9" fmla="*/ 337123 h 720001"/>
                <a:gd name="connsiteX10" fmla="*/ 575401 w 744004"/>
                <a:gd name="connsiteY10" fmla="*/ 337207 h 720001"/>
                <a:gd name="connsiteX11" fmla="*/ 432218 w 744004"/>
                <a:gd name="connsiteY11" fmla="*/ 337207 h 720001"/>
                <a:gd name="connsiteX12" fmla="*/ 406882 w 744004"/>
                <a:gd name="connsiteY12" fmla="*/ 311870 h 720001"/>
                <a:gd name="connsiteX13" fmla="*/ 406882 w 744004"/>
                <a:gd name="connsiteY13" fmla="*/ 168687 h 720001"/>
                <a:gd name="connsiteX14" fmla="*/ 456387 w 744004"/>
                <a:gd name="connsiteY14" fmla="*/ 49590 h 720001"/>
                <a:gd name="connsiteX15" fmla="*/ 575401 w 744004"/>
                <a:gd name="connsiteY15" fmla="*/ 0 h 720001"/>
                <a:gd name="connsiteX16" fmla="*/ 694498 w 744004"/>
                <a:gd name="connsiteY16" fmla="*/ 49507 h 720001"/>
                <a:gd name="connsiteX17" fmla="*/ 744004 w 744004"/>
                <a:gd name="connsiteY17" fmla="*/ 168604 h 720001"/>
                <a:gd name="connsiteX18" fmla="*/ 694498 w 744004"/>
                <a:gd name="connsiteY18" fmla="*/ 287701 h 720001"/>
                <a:gd name="connsiteX19" fmla="*/ 575401 w 744004"/>
                <a:gd name="connsiteY19" fmla="*/ 337207 h 720001"/>
                <a:gd name="connsiteX20" fmla="*/ 168604 w 744004"/>
                <a:gd name="connsiteY20" fmla="*/ 720001 h 720001"/>
                <a:gd name="connsiteX21" fmla="*/ 49507 w 744004"/>
                <a:gd name="connsiteY21" fmla="*/ 670495 h 720001"/>
                <a:gd name="connsiteX22" fmla="*/ 0 w 744004"/>
                <a:gd name="connsiteY22" fmla="*/ 551398 h 720001"/>
                <a:gd name="connsiteX23" fmla="*/ 49507 w 744004"/>
                <a:gd name="connsiteY23" fmla="*/ 432301 h 720001"/>
                <a:gd name="connsiteX24" fmla="*/ 168687 w 744004"/>
                <a:gd name="connsiteY24" fmla="*/ 382879 h 720001"/>
                <a:gd name="connsiteX25" fmla="*/ 311871 w 744004"/>
                <a:gd name="connsiteY25" fmla="*/ 382879 h 720001"/>
                <a:gd name="connsiteX26" fmla="*/ 337207 w 744004"/>
                <a:gd name="connsiteY26" fmla="*/ 408215 h 720001"/>
                <a:gd name="connsiteX27" fmla="*/ 337207 w 744004"/>
                <a:gd name="connsiteY27" fmla="*/ 551398 h 720001"/>
                <a:gd name="connsiteX28" fmla="*/ 287701 w 744004"/>
                <a:gd name="connsiteY28" fmla="*/ 670495 h 720001"/>
                <a:gd name="connsiteX29" fmla="*/ 168604 w 744004"/>
                <a:gd name="connsiteY29" fmla="*/ 720001 h 720001"/>
                <a:gd name="connsiteX30" fmla="*/ 575401 w 744004"/>
                <a:gd name="connsiteY30" fmla="*/ 720001 h 720001"/>
                <a:gd name="connsiteX31" fmla="*/ 456304 w 744004"/>
                <a:gd name="connsiteY31" fmla="*/ 670495 h 720001"/>
                <a:gd name="connsiteX32" fmla="*/ 406798 w 744004"/>
                <a:gd name="connsiteY32" fmla="*/ 551398 h 720001"/>
                <a:gd name="connsiteX33" fmla="*/ 406798 w 744004"/>
                <a:gd name="connsiteY33" fmla="*/ 408215 h 720001"/>
                <a:gd name="connsiteX34" fmla="*/ 432218 w 744004"/>
                <a:gd name="connsiteY34" fmla="*/ 382879 h 720001"/>
                <a:gd name="connsiteX35" fmla="*/ 575401 w 744004"/>
                <a:gd name="connsiteY35" fmla="*/ 382879 h 720001"/>
                <a:gd name="connsiteX36" fmla="*/ 694498 w 744004"/>
                <a:gd name="connsiteY36" fmla="*/ 432385 h 720001"/>
                <a:gd name="connsiteX37" fmla="*/ 744004 w 744004"/>
                <a:gd name="connsiteY37" fmla="*/ 551398 h 720001"/>
                <a:gd name="connsiteX38" fmla="*/ 694498 w 744004"/>
                <a:gd name="connsiteY38" fmla="*/ 670495 h 720001"/>
                <a:gd name="connsiteX39" fmla="*/ 575401 w 744004"/>
                <a:gd name="connsiteY39" fmla="*/ 720001 h 720001"/>
              </a:gdLst>
              <a:ahLst/>
              <a:cxnLst/>
              <a:rect l="l" t="t" r="r" b="b"/>
              <a:pathLst>
                <a:path w="744004" h="720001">
                  <a:moveTo>
                    <a:pt x="311954" y="337123"/>
                  </a:moveTo>
                  <a:lnTo>
                    <a:pt x="168770" y="337123"/>
                  </a:lnTo>
                  <a:cubicBezTo>
                    <a:pt x="123932" y="337123"/>
                    <a:pt x="81594" y="319538"/>
                    <a:pt x="49673" y="287618"/>
                  </a:cubicBezTo>
                  <a:cubicBezTo>
                    <a:pt x="17753" y="255697"/>
                    <a:pt x="167" y="213442"/>
                    <a:pt x="167" y="168520"/>
                  </a:cubicBezTo>
                  <a:cubicBezTo>
                    <a:pt x="167" y="123598"/>
                    <a:pt x="17669" y="81427"/>
                    <a:pt x="49590" y="49507"/>
                  </a:cubicBezTo>
                  <a:cubicBezTo>
                    <a:pt x="81510" y="17586"/>
                    <a:pt x="123848" y="0"/>
                    <a:pt x="168687" y="0"/>
                  </a:cubicBezTo>
                  <a:cubicBezTo>
                    <a:pt x="213526" y="0"/>
                    <a:pt x="255864" y="17586"/>
                    <a:pt x="287784" y="49507"/>
                  </a:cubicBezTo>
                  <a:cubicBezTo>
                    <a:pt x="319705" y="81427"/>
                    <a:pt x="337290" y="123682"/>
                    <a:pt x="337290" y="168604"/>
                  </a:cubicBezTo>
                  <a:lnTo>
                    <a:pt x="337290" y="311787"/>
                  </a:lnTo>
                  <a:cubicBezTo>
                    <a:pt x="337290" y="325789"/>
                    <a:pt x="325956" y="337123"/>
                    <a:pt x="311954" y="337123"/>
                  </a:cubicBezTo>
                  <a:close/>
                  <a:moveTo>
                    <a:pt x="575401" y="337207"/>
                  </a:moveTo>
                  <a:lnTo>
                    <a:pt x="432218" y="337207"/>
                  </a:lnTo>
                  <a:cubicBezTo>
                    <a:pt x="418216" y="337207"/>
                    <a:pt x="406882" y="325872"/>
                    <a:pt x="406882" y="311870"/>
                  </a:cubicBezTo>
                  <a:lnTo>
                    <a:pt x="406882" y="168687"/>
                  </a:lnTo>
                  <a:cubicBezTo>
                    <a:pt x="406882" y="123849"/>
                    <a:pt x="424467" y="81510"/>
                    <a:pt x="456387" y="49590"/>
                  </a:cubicBezTo>
                  <a:cubicBezTo>
                    <a:pt x="488308" y="17669"/>
                    <a:pt x="530563" y="0"/>
                    <a:pt x="575401" y="0"/>
                  </a:cubicBezTo>
                  <a:cubicBezTo>
                    <a:pt x="620240" y="0"/>
                    <a:pt x="662578" y="17586"/>
                    <a:pt x="694498" y="49507"/>
                  </a:cubicBezTo>
                  <a:cubicBezTo>
                    <a:pt x="726419" y="81427"/>
                    <a:pt x="744004" y="123765"/>
                    <a:pt x="744004" y="168604"/>
                  </a:cubicBezTo>
                  <a:cubicBezTo>
                    <a:pt x="744004" y="213442"/>
                    <a:pt x="726419" y="255780"/>
                    <a:pt x="694498" y="287701"/>
                  </a:cubicBezTo>
                  <a:cubicBezTo>
                    <a:pt x="662578" y="319621"/>
                    <a:pt x="620323" y="337207"/>
                    <a:pt x="575401" y="337207"/>
                  </a:cubicBezTo>
                  <a:close/>
                  <a:moveTo>
                    <a:pt x="168604" y="720001"/>
                  </a:moveTo>
                  <a:cubicBezTo>
                    <a:pt x="123682" y="720001"/>
                    <a:pt x="81427" y="702416"/>
                    <a:pt x="49507" y="670495"/>
                  </a:cubicBezTo>
                  <a:cubicBezTo>
                    <a:pt x="17586" y="638575"/>
                    <a:pt x="0" y="596320"/>
                    <a:pt x="0" y="551398"/>
                  </a:cubicBezTo>
                  <a:cubicBezTo>
                    <a:pt x="0" y="506476"/>
                    <a:pt x="17586" y="464221"/>
                    <a:pt x="49507" y="432301"/>
                  </a:cubicBezTo>
                  <a:cubicBezTo>
                    <a:pt x="81510" y="400464"/>
                    <a:pt x="123848" y="382879"/>
                    <a:pt x="168687" y="382879"/>
                  </a:cubicBezTo>
                  <a:lnTo>
                    <a:pt x="311871" y="382879"/>
                  </a:lnTo>
                  <a:cubicBezTo>
                    <a:pt x="325872" y="382879"/>
                    <a:pt x="337207" y="394297"/>
                    <a:pt x="337207" y="408215"/>
                  </a:cubicBezTo>
                  <a:lnTo>
                    <a:pt x="337207" y="551398"/>
                  </a:lnTo>
                  <a:cubicBezTo>
                    <a:pt x="337207" y="596237"/>
                    <a:pt x="319621" y="638575"/>
                    <a:pt x="287701" y="670495"/>
                  </a:cubicBezTo>
                  <a:cubicBezTo>
                    <a:pt x="255781" y="702416"/>
                    <a:pt x="213526" y="720001"/>
                    <a:pt x="168604" y="720001"/>
                  </a:cubicBezTo>
                  <a:close/>
                  <a:moveTo>
                    <a:pt x="575401" y="720001"/>
                  </a:moveTo>
                  <a:cubicBezTo>
                    <a:pt x="530563" y="720001"/>
                    <a:pt x="488224" y="702416"/>
                    <a:pt x="456304" y="670495"/>
                  </a:cubicBezTo>
                  <a:cubicBezTo>
                    <a:pt x="424383" y="638575"/>
                    <a:pt x="406798" y="596320"/>
                    <a:pt x="406798" y="551398"/>
                  </a:cubicBezTo>
                  <a:lnTo>
                    <a:pt x="406798" y="408215"/>
                  </a:lnTo>
                  <a:cubicBezTo>
                    <a:pt x="406882" y="394213"/>
                    <a:pt x="418216" y="382879"/>
                    <a:pt x="432218" y="382879"/>
                  </a:cubicBezTo>
                  <a:lnTo>
                    <a:pt x="575401" y="382879"/>
                  </a:lnTo>
                  <a:cubicBezTo>
                    <a:pt x="620240" y="382879"/>
                    <a:pt x="662578" y="400464"/>
                    <a:pt x="694498" y="432385"/>
                  </a:cubicBezTo>
                  <a:cubicBezTo>
                    <a:pt x="726419" y="464305"/>
                    <a:pt x="744004" y="506560"/>
                    <a:pt x="744004" y="551398"/>
                  </a:cubicBezTo>
                  <a:cubicBezTo>
                    <a:pt x="744004" y="596237"/>
                    <a:pt x="726419" y="638575"/>
                    <a:pt x="694498" y="670495"/>
                  </a:cubicBezTo>
                  <a:cubicBezTo>
                    <a:pt x="662578" y="702416"/>
                    <a:pt x="620323" y="720001"/>
                    <a:pt x="575401" y="72000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9146" y="8311"/>
              <a:ext cx="909" cy="909"/>
            </a:xfrm>
            <a:prstGeom prst="ellipse">
              <a:avLst/>
            </a:prstGeom>
            <a:solidFill>
              <a:schemeClr val="accent2"/>
            </a:solidFill>
            <a:ln w="41275" cap="sq">
              <a:solidFill>
                <a:schemeClr val="bg1"/>
              </a:solidFill>
              <a:miter/>
            </a:ln>
            <a:effectLst>
              <a:outerShdw blurRad="101600" dist="101600" dir="5400000" algn="t" rotWithShape="0">
                <a:schemeClr val="accent2"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9397" y="8562"/>
              <a:ext cx="406" cy="407"/>
            </a:xfrm>
            <a:custGeom>
              <a:avLst/>
              <a:gdLst>
                <a:gd name="connsiteX0" fmla="*/ 579031 w 719895"/>
                <a:gd name="connsiteY0" fmla="*/ 554022 h 720000"/>
                <a:gd name="connsiteX1" fmla="*/ 596778 w 719895"/>
                <a:gd name="connsiteY1" fmla="*/ 561368 h 720000"/>
                <a:gd name="connsiteX2" fmla="*/ 712550 w 719895"/>
                <a:gd name="connsiteY2" fmla="*/ 677140 h 720000"/>
                <a:gd name="connsiteX3" fmla="*/ 712550 w 719895"/>
                <a:gd name="connsiteY3" fmla="*/ 712634 h 720000"/>
                <a:gd name="connsiteX4" fmla="*/ 694887 w 719895"/>
                <a:gd name="connsiteY4" fmla="*/ 720000 h 720000"/>
                <a:gd name="connsiteX5" fmla="*/ 677140 w 719895"/>
                <a:gd name="connsiteY5" fmla="*/ 712634 h 720000"/>
                <a:gd name="connsiteX6" fmla="*/ 561284 w 719895"/>
                <a:gd name="connsiteY6" fmla="*/ 596861 h 720000"/>
                <a:gd name="connsiteX7" fmla="*/ 561284 w 719895"/>
                <a:gd name="connsiteY7" fmla="*/ 561368 h 720000"/>
                <a:gd name="connsiteX8" fmla="*/ 579031 w 719895"/>
                <a:gd name="connsiteY8" fmla="*/ 554022 h 720000"/>
                <a:gd name="connsiteX9" fmla="*/ 301109 w 719895"/>
                <a:gd name="connsiteY9" fmla="*/ 0 h 720000"/>
                <a:gd name="connsiteX10" fmla="*/ 602219 w 719895"/>
                <a:gd name="connsiteY10" fmla="*/ 301109 h 720000"/>
                <a:gd name="connsiteX11" fmla="*/ 301109 w 719895"/>
                <a:gd name="connsiteY11" fmla="*/ 602219 h 720000"/>
                <a:gd name="connsiteX12" fmla="*/ 0 w 719895"/>
                <a:gd name="connsiteY12" fmla="*/ 301109 h 720000"/>
                <a:gd name="connsiteX13" fmla="*/ 301109 w 719895"/>
                <a:gd name="connsiteY13" fmla="*/ 0 h 720000"/>
              </a:gdLst>
              <a:ahLst/>
              <a:cxnLst/>
              <a:rect l="l" t="t" r="r" b="b"/>
              <a:pathLst>
                <a:path w="719895" h="720000">
                  <a:moveTo>
                    <a:pt x="579031" y="554022"/>
                  </a:moveTo>
                  <a:cubicBezTo>
                    <a:pt x="585456" y="554022"/>
                    <a:pt x="591880" y="556471"/>
                    <a:pt x="596778" y="561368"/>
                  </a:cubicBezTo>
                  <a:lnTo>
                    <a:pt x="712550" y="677140"/>
                  </a:lnTo>
                  <a:cubicBezTo>
                    <a:pt x="722344" y="686935"/>
                    <a:pt x="722344" y="702840"/>
                    <a:pt x="712550" y="712634"/>
                  </a:cubicBezTo>
                  <a:cubicBezTo>
                    <a:pt x="707778" y="717573"/>
                    <a:pt x="701333" y="720000"/>
                    <a:pt x="694887" y="720000"/>
                  </a:cubicBezTo>
                  <a:cubicBezTo>
                    <a:pt x="688441" y="720000"/>
                    <a:pt x="681995" y="717573"/>
                    <a:pt x="677140" y="712634"/>
                  </a:cubicBezTo>
                  <a:lnTo>
                    <a:pt x="561284" y="596861"/>
                  </a:lnTo>
                  <a:cubicBezTo>
                    <a:pt x="551490" y="587067"/>
                    <a:pt x="551490" y="571162"/>
                    <a:pt x="561284" y="561368"/>
                  </a:cubicBezTo>
                  <a:cubicBezTo>
                    <a:pt x="566181" y="556471"/>
                    <a:pt x="572606" y="554022"/>
                    <a:pt x="579031" y="554022"/>
                  </a:cubicBezTo>
                  <a:close/>
                  <a:moveTo>
                    <a:pt x="301109" y="0"/>
                  </a:moveTo>
                  <a:cubicBezTo>
                    <a:pt x="467443" y="0"/>
                    <a:pt x="602219" y="134859"/>
                    <a:pt x="602219" y="301109"/>
                  </a:cubicBezTo>
                  <a:cubicBezTo>
                    <a:pt x="602219" y="467443"/>
                    <a:pt x="467443" y="602219"/>
                    <a:pt x="301109" y="602219"/>
                  </a:cubicBezTo>
                  <a:cubicBezTo>
                    <a:pt x="134775" y="602219"/>
                    <a:pt x="0" y="467443"/>
                    <a:pt x="0" y="301109"/>
                  </a:cubicBezTo>
                  <a:cubicBezTo>
                    <a:pt x="0" y="134775"/>
                    <a:pt x="134775" y="0"/>
                    <a:pt x="301109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4330" y="8311"/>
              <a:ext cx="909" cy="909"/>
            </a:xfrm>
            <a:prstGeom prst="ellipse">
              <a:avLst/>
            </a:pr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83000">
                  <a:schemeClr val="accent1">
                    <a:lumMod val="100000"/>
                  </a:schemeClr>
                </a:gs>
              </a:gsLst>
              <a:lin ang="3000000" scaled="0"/>
            </a:gradFill>
            <a:ln w="41275" cap="sq">
              <a:solidFill>
                <a:schemeClr val="bg1"/>
              </a:solidFill>
              <a:miter/>
            </a:ln>
            <a:effectLst>
              <a:outerShdw blurRad="101600" dist="101600" dir="5400000" algn="t" rotWithShape="0">
                <a:schemeClr val="accent3"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4565" y="8562"/>
              <a:ext cx="439" cy="407"/>
            </a:xfrm>
            <a:custGeom>
              <a:avLst/>
              <a:gdLst>
                <a:gd name="connsiteX0" fmla="*/ 2136435 w 5834559"/>
                <a:gd name="connsiteY0" fmla="*/ 643126 h 5397372"/>
                <a:gd name="connsiteX1" fmla="*/ 3716657 w 5834559"/>
                <a:gd name="connsiteY1" fmla="*/ 643126 h 5397372"/>
                <a:gd name="connsiteX2" fmla="*/ 3716657 w 5834559"/>
                <a:gd name="connsiteY2" fmla="*/ 1064855 h 5397372"/>
                <a:gd name="connsiteX3" fmla="*/ 2136435 w 5834559"/>
                <a:gd name="connsiteY3" fmla="*/ 1064855 h 5397372"/>
                <a:gd name="connsiteX4" fmla="*/ 693741 w 5834559"/>
                <a:gd name="connsiteY4" fmla="*/ 643126 h 5397372"/>
                <a:gd name="connsiteX5" fmla="*/ 1550121 w 5834559"/>
                <a:gd name="connsiteY5" fmla="*/ 643126 h 5397372"/>
                <a:gd name="connsiteX6" fmla="*/ 1550121 w 5834559"/>
                <a:gd name="connsiteY6" fmla="*/ 1064855 h 5397372"/>
                <a:gd name="connsiteX7" fmla="*/ 693741 w 5834559"/>
                <a:gd name="connsiteY7" fmla="*/ 1064855 h 5397372"/>
                <a:gd name="connsiteX8" fmla="*/ 421729 w 5834559"/>
                <a:gd name="connsiteY8" fmla="*/ 1336867 h 5397372"/>
                <a:gd name="connsiteX9" fmla="*/ 421729 w 5834559"/>
                <a:gd name="connsiteY9" fmla="*/ 2079805 h 5397372"/>
                <a:gd name="connsiteX10" fmla="*/ 5412133 w 5834559"/>
                <a:gd name="connsiteY10" fmla="*/ 2079805 h 5397372"/>
                <a:gd name="connsiteX11" fmla="*/ 5412133 w 5834559"/>
                <a:gd name="connsiteY11" fmla="*/ 1336867 h 5397372"/>
                <a:gd name="connsiteX12" fmla="*/ 5140113 w 5834559"/>
                <a:gd name="connsiteY12" fmla="*/ 1064855 h 5397372"/>
                <a:gd name="connsiteX13" fmla="*/ 4302971 w 5834559"/>
                <a:gd name="connsiteY13" fmla="*/ 1064855 h 5397372"/>
                <a:gd name="connsiteX14" fmla="*/ 4302971 w 5834559"/>
                <a:gd name="connsiteY14" fmla="*/ 643126 h 5397372"/>
                <a:gd name="connsiteX15" fmla="*/ 5140113 w 5834559"/>
                <a:gd name="connsiteY15" fmla="*/ 643126 h 5397372"/>
                <a:gd name="connsiteX16" fmla="*/ 5834559 w 5834559"/>
                <a:gd name="connsiteY16" fmla="*/ 1336867 h 5397372"/>
                <a:gd name="connsiteX17" fmla="*/ 5834559 w 5834559"/>
                <a:gd name="connsiteY17" fmla="*/ 4703631 h 5397372"/>
                <a:gd name="connsiteX18" fmla="*/ 5140818 w 5834559"/>
                <a:gd name="connsiteY18" fmla="*/ 5397372 h 5397372"/>
                <a:gd name="connsiteX19" fmla="*/ 693741 w 5834559"/>
                <a:gd name="connsiteY19" fmla="*/ 5397372 h 5397372"/>
                <a:gd name="connsiteX20" fmla="*/ 0 w 5834559"/>
                <a:gd name="connsiteY20" fmla="*/ 4703631 h 5397372"/>
                <a:gd name="connsiteX21" fmla="*/ 0 w 5834559"/>
                <a:gd name="connsiteY21" fmla="*/ 2501529 h 5397372"/>
                <a:gd name="connsiteX22" fmla="*/ 0 w 5834559"/>
                <a:gd name="connsiteY22" fmla="*/ 2079805 h 5397372"/>
                <a:gd name="connsiteX23" fmla="*/ 0 w 5834559"/>
                <a:gd name="connsiteY23" fmla="*/ 1336867 h 5397372"/>
                <a:gd name="connsiteX24" fmla="*/ 693741 w 5834559"/>
                <a:gd name="connsiteY24" fmla="*/ 643126 h 5397372"/>
                <a:gd name="connsiteX25" fmla="*/ 3997242 w 5834559"/>
                <a:gd name="connsiteY25" fmla="*/ 0 h 5397372"/>
                <a:gd name="connsiteX26" fmla="*/ 4208106 w 5834559"/>
                <a:gd name="connsiteY26" fmla="*/ 210864 h 5397372"/>
                <a:gd name="connsiteX27" fmla="*/ 4208106 w 5834559"/>
                <a:gd name="connsiteY27" fmla="*/ 1506961 h 5397372"/>
                <a:gd name="connsiteX28" fmla="*/ 3997242 w 5834559"/>
                <a:gd name="connsiteY28" fmla="*/ 1718528 h 5397372"/>
                <a:gd name="connsiteX29" fmla="*/ 3786378 w 5834559"/>
                <a:gd name="connsiteY29" fmla="*/ 1507664 h 5397372"/>
                <a:gd name="connsiteX30" fmla="*/ 3786378 w 5834559"/>
                <a:gd name="connsiteY30" fmla="*/ 210864 h 5397372"/>
                <a:gd name="connsiteX31" fmla="*/ 3997242 w 5834559"/>
                <a:gd name="connsiteY31" fmla="*/ 0 h 5397372"/>
                <a:gd name="connsiteX32" fmla="*/ 1836609 w 5834559"/>
                <a:gd name="connsiteY32" fmla="*/ 0 h 5397372"/>
                <a:gd name="connsiteX33" fmla="*/ 2047469 w 5834559"/>
                <a:gd name="connsiteY33" fmla="*/ 210864 h 5397372"/>
                <a:gd name="connsiteX34" fmla="*/ 2047469 w 5834559"/>
                <a:gd name="connsiteY34" fmla="*/ 1506961 h 5397372"/>
                <a:gd name="connsiteX35" fmla="*/ 1836609 w 5834559"/>
                <a:gd name="connsiteY35" fmla="*/ 1718528 h 5397372"/>
                <a:gd name="connsiteX36" fmla="*/ 1625745 w 5834559"/>
                <a:gd name="connsiteY36" fmla="*/ 1507664 h 5397372"/>
                <a:gd name="connsiteX37" fmla="*/ 1625745 w 5834559"/>
                <a:gd name="connsiteY37" fmla="*/ 210864 h 5397372"/>
                <a:gd name="connsiteX38" fmla="*/ 1836609 w 5834559"/>
                <a:gd name="connsiteY38" fmla="*/ 0 h 5397372"/>
              </a:gdLst>
              <a:ahLst/>
              <a:cxnLst/>
              <a:rect l="l" t="t" r="r" b="b"/>
              <a:pathLst>
                <a:path w="5834559" h="5397372">
                  <a:moveTo>
                    <a:pt x="2136435" y="643126"/>
                  </a:moveTo>
                  <a:lnTo>
                    <a:pt x="3716657" y="643126"/>
                  </a:lnTo>
                  <a:lnTo>
                    <a:pt x="3716657" y="1064855"/>
                  </a:lnTo>
                  <a:lnTo>
                    <a:pt x="2136435" y="1064855"/>
                  </a:lnTo>
                  <a:close/>
                  <a:moveTo>
                    <a:pt x="693741" y="643126"/>
                  </a:moveTo>
                  <a:lnTo>
                    <a:pt x="1550121" y="643126"/>
                  </a:lnTo>
                  <a:lnTo>
                    <a:pt x="1550121" y="1064855"/>
                  </a:lnTo>
                  <a:lnTo>
                    <a:pt x="693741" y="1064855"/>
                  </a:lnTo>
                  <a:cubicBezTo>
                    <a:pt x="543320" y="1064855"/>
                    <a:pt x="421729" y="1187151"/>
                    <a:pt x="421729" y="1336867"/>
                  </a:cubicBezTo>
                  <a:lnTo>
                    <a:pt x="421729" y="2079805"/>
                  </a:lnTo>
                  <a:lnTo>
                    <a:pt x="5412133" y="2079805"/>
                  </a:lnTo>
                  <a:lnTo>
                    <a:pt x="5412133" y="1336867"/>
                  </a:lnTo>
                  <a:cubicBezTo>
                    <a:pt x="5412133" y="1186446"/>
                    <a:pt x="5289830" y="1064855"/>
                    <a:pt x="5140113" y="1064855"/>
                  </a:cubicBezTo>
                  <a:lnTo>
                    <a:pt x="4302971" y="1064855"/>
                  </a:lnTo>
                  <a:lnTo>
                    <a:pt x="4302971" y="643126"/>
                  </a:lnTo>
                  <a:lnTo>
                    <a:pt x="5140113" y="643126"/>
                  </a:lnTo>
                  <a:cubicBezTo>
                    <a:pt x="5523184" y="643126"/>
                    <a:pt x="5833854" y="953797"/>
                    <a:pt x="5834559" y="1336867"/>
                  </a:cubicBezTo>
                  <a:lnTo>
                    <a:pt x="5834559" y="4703631"/>
                  </a:lnTo>
                  <a:cubicBezTo>
                    <a:pt x="5834559" y="5085292"/>
                    <a:pt x="5522479" y="5397372"/>
                    <a:pt x="5140818" y="5397372"/>
                  </a:cubicBezTo>
                  <a:lnTo>
                    <a:pt x="693741" y="5397372"/>
                  </a:lnTo>
                  <a:cubicBezTo>
                    <a:pt x="312080" y="5397372"/>
                    <a:pt x="0" y="5085292"/>
                    <a:pt x="0" y="4703631"/>
                  </a:cubicBezTo>
                  <a:lnTo>
                    <a:pt x="0" y="2501529"/>
                  </a:lnTo>
                  <a:lnTo>
                    <a:pt x="0" y="2079805"/>
                  </a:lnTo>
                  <a:lnTo>
                    <a:pt x="0" y="1336867"/>
                  </a:lnTo>
                  <a:cubicBezTo>
                    <a:pt x="0" y="953797"/>
                    <a:pt x="310671" y="643126"/>
                    <a:pt x="693741" y="643126"/>
                  </a:cubicBezTo>
                  <a:close/>
                  <a:moveTo>
                    <a:pt x="3997242" y="0"/>
                  </a:moveTo>
                  <a:cubicBezTo>
                    <a:pt x="4113920" y="0"/>
                    <a:pt x="4208106" y="94186"/>
                    <a:pt x="4208106" y="210864"/>
                  </a:cubicBezTo>
                  <a:lnTo>
                    <a:pt x="4208106" y="1506961"/>
                  </a:lnTo>
                  <a:cubicBezTo>
                    <a:pt x="4208106" y="1623639"/>
                    <a:pt x="4113920" y="1718528"/>
                    <a:pt x="3997242" y="1718528"/>
                  </a:cubicBezTo>
                  <a:cubicBezTo>
                    <a:pt x="3880564" y="1718528"/>
                    <a:pt x="3786378" y="1624342"/>
                    <a:pt x="3786378" y="1507664"/>
                  </a:cubicBezTo>
                  <a:lnTo>
                    <a:pt x="3786378" y="210864"/>
                  </a:lnTo>
                  <a:cubicBezTo>
                    <a:pt x="3786378" y="94186"/>
                    <a:pt x="3880564" y="0"/>
                    <a:pt x="3997242" y="0"/>
                  </a:cubicBezTo>
                  <a:close/>
                  <a:moveTo>
                    <a:pt x="1836609" y="0"/>
                  </a:moveTo>
                  <a:cubicBezTo>
                    <a:pt x="1953287" y="0"/>
                    <a:pt x="2047469" y="94186"/>
                    <a:pt x="2047469" y="210864"/>
                  </a:cubicBezTo>
                  <a:lnTo>
                    <a:pt x="2047469" y="1506961"/>
                  </a:lnTo>
                  <a:cubicBezTo>
                    <a:pt x="2047469" y="1623639"/>
                    <a:pt x="1953287" y="1718528"/>
                    <a:pt x="1836609" y="1718528"/>
                  </a:cubicBezTo>
                  <a:cubicBezTo>
                    <a:pt x="1719932" y="1718528"/>
                    <a:pt x="1625745" y="1624342"/>
                    <a:pt x="1625745" y="1507664"/>
                  </a:cubicBezTo>
                  <a:lnTo>
                    <a:pt x="1625745" y="210864"/>
                  </a:lnTo>
                  <a:cubicBezTo>
                    <a:pt x="1625745" y="94186"/>
                    <a:pt x="1719932" y="0"/>
                    <a:pt x="1836609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2473" y="4154"/>
              <a:ext cx="4126" cy="3666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示例：“你是一名精通软件开发的C语言高级工程师，拥有20年的开发经验，熟悉各种软件开发流程...”</a:t>
              </a:r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2316" y="2981"/>
              <a:ext cx="4120" cy="1152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4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角色定义示例</a:t>
              </a:r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7502" y="4230"/>
              <a:ext cx="4509" cy="3982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indent="0" algn="l">
                <a:lnSpc>
                  <a:spcPct val="200000"/>
                </a:lnSpc>
                <a:buNone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帮助AI理解特定技术背景和术语</a:t>
              </a:r>
              <a:b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</a:b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提高对软件开发的理解深度</a:t>
              </a:r>
              <a:b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</a:b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确保代码生成符合行业最佳实践
</a:t>
              </a:r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7502" y="2981"/>
              <a:ext cx="4120" cy="1152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400" b="1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+mn-ea"/>
                  <a:cs typeface="Source Han Sans CN Bold"/>
                </a:rPr>
                <a:t>角色定制重要性</a:t>
              </a:r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3218" y="4367"/>
              <a:ext cx="4817" cy="3666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全局User Rules设置</a:t>
              </a:r>
              <a:b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</a:b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项目根目录.cursorrules文件</a:t>
              </a:r>
              <a:b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</a:b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项目Rules MDC文件</a:t>
              </a:r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12075" y="2860"/>
              <a:ext cx="5419" cy="1447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4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+mn-ea"/>
                </a:rPr>
                <a:t>在Cursor中</a:t>
              </a:r>
              <a:br>
                <a:rPr kumimoji="1" lang="en-US" altLang="zh-CN" sz="14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+mn-ea"/>
                </a:rPr>
              </a:br>
              <a:r>
                <a:rPr kumimoji="1" lang="en-US" altLang="zh-CN" sz="14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+mn-ea"/>
                </a:rPr>
                <a:t>配置Rules的方法</a:t>
              </a: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214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提示工程核心技巧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683895" y="987425"/>
            <a:ext cx="6954530" cy="3178507"/>
            <a:chOff x="1652" y="2197"/>
            <a:chExt cx="15379" cy="7597"/>
          </a:xfrm>
        </p:grpSpPr>
        <p:sp>
          <p:nvSpPr>
            <p:cNvPr id="2" name="标题 1"/>
            <p:cNvSpPr txBox="1"/>
            <p:nvPr/>
          </p:nvSpPr>
          <p:spPr>
            <a:xfrm>
              <a:off x="7218" y="2565"/>
              <a:ext cx="2360" cy="2731"/>
            </a:xfrm>
            <a:custGeom>
              <a:avLst/>
              <a:gdLst>
                <a:gd name="connsiteX0" fmla="*/ 886408 w 1498619"/>
                <a:gd name="connsiteY0" fmla="*/ 0 h 1733898"/>
                <a:gd name="connsiteX1" fmla="*/ 1382007 w 1498619"/>
                <a:gd name="connsiteY1" fmla="*/ 151384 h 1733898"/>
                <a:gd name="connsiteX2" fmla="*/ 1498619 w 1498619"/>
                <a:gd name="connsiteY2" fmla="*/ 247598 h 1733898"/>
                <a:gd name="connsiteX3" fmla="*/ 1484044 w 1498619"/>
                <a:gd name="connsiteY3" fmla="*/ 259623 h 1733898"/>
                <a:gd name="connsiteX4" fmla="*/ 1224421 w 1498619"/>
                <a:gd name="connsiteY4" fmla="*/ 886408 h 1733898"/>
                <a:gd name="connsiteX5" fmla="*/ 1228997 w 1498619"/>
                <a:gd name="connsiteY5" fmla="*/ 977038 h 1733898"/>
                <a:gd name="connsiteX6" fmla="*/ 1238658 w 1498619"/>
                <a:gd name="connsiteY6" fmla="*/ 1040335 h 1733898"/>
                <a:gd name="connsiteX7" fmla="*/ 1235027 w 1498619"/>
                <a:gd name="connsiteY7" fmla="*/ 1041268 h 1733898"/>
                <a:gd name="connsiteX8" fmla="*/ 630219 w 1498619"/>
                <a:gd name="connsiteY8" fmla="*/ 1709183 h 1733898"/>
                <a:gd name="connsiteX9" fmla="*/ 626447 w 1498619"/>
                <a:gd name="connsiteY9" fmla="*/ 1733898 h 1733898"/>
                <a:gd name="connsiteX10" fmla="*/ 622817 w 1498619"/>
                <a:gd name="connsiteY10" fmla="*/ 1732965 h 1733898"/>
                <a:gd name="connsiteX11" fmla="*/ 0 w 1498619"/>
                <a:gd name="connsiteY11" fmla="*/ 886408 h 1733898"/>
                <a:gd name="connsiteX12" fmla="*/ 886408 w 1498619"/>
                <a:gd name="connsiteY12" fmla="*/ 0 h 1733898"/>
              </a:gdLst>
              <a:ahLst/>
              <a:cxnLst/>
              <a:rect l="l" t="t" r="r" b="b"/>
              <a:pathLst>
                <a:path w="1498619" h="1733898">
                  <a:moveTo>
                    <a:pt x="886408" y="0"/>
                  </a:moveTo>
                  <a:cubicBezTo>
                    <a:pt x="1069989" y="0"/>
                    <a:pt x="1240536" y="55808"/>
                    <a:pt x="1382007" y="151384"/>
                  </a:cubicBezTo>
                  <a:lnTo>
                    <a:pt x="1498619" y="247598"/>
                  </a:lnTo>
                  <a:lnTo>
                    <a:pt x="1484044" y="259623"/>
                  </a:lnTo>
                  <a:cubicBezTo>
                    <a:pt x="1323636" y="420031"/>
                    <a:pt x="1224421" y="641633"/>
                    <a:pt x="1224421" y="886408"/>
                  </a:cubicBezTo>
                  <a:cubicBezTo>
                    <a:pt x="1224421" y="917005"/>
                    <a:pt x="1225971" y="947240"/>
                    <a:pt x="1228997" y="977038"/>
                  </a:cubicBezTo>
                  <a:lnTo>
                    <a:pt x="1238658" y="1040335"/>
                  </a:lnTo>
                  <a:lnTo>
                    <a:pt x="1235027" y="1041268"/>
                  </a:lnTo>
                  <a:cubicBezTo>
                    <a:pt x="929710" y="1136232"/>
                    <a:pt x="695161" y="1391816"/>
                    <a:pt x="630219" y="1709183"/>
                  </a:cubicBezTo>
                  <a:lnTo>
                    <a:pt x="626447" y="1733898"/>
                  </a:lnTo>
                  <a:lnTo>
                    <a:pt x="622817" y="1732965"/>
                  </a:lnTo>
                  <a:cubicBezTo>
                    <a:pt x="261988" y="1620736"/>
                    <a:pt x="0" y="1284168"/>
                    <a:pt x="0" y="886408"/>
                  </a:cubicBezTo>
                  <a:cubicBezTo>
                    <a:pt x="0" y="396858"/>
                    <a:pt x="396858" y="0"/>
                    <a:pt x="886408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>
              <a:off x="9590" y="2609"/>
              <a:ext cx="2360" cy="2731"/>
            </a:xfrm>
            <a:custGeom>
              <a:avLst/>
              <a:gdLst>
                <a:gd name="connsiteX0" fmla="*/ 612210 w 1498618"/>
                <a:gd name="connsiteY0" fmla="*/ 0 h 1733899"/>
                <a:gd name="connsiteX1" fmla="*/ 1498618 w 1498618"/>
                <a:gd name="connsiteY1" fmla="*/ 886408 h 1733899"/>
                <a:gd name="connsiteX2" fmla="*/ 875801 w 1498618"/>
                <a:gd name="connsiteY2" fmla="*/ 1732965 h 1733899"/>
                <a:gd name="connsiteX3" fmla="*/ 872171 w 1498618"/>
                <a:gd name="connsiteY3" fmla="*/ 1733899 h 1733899"/>
                <a:gd name="connsiteX4" fmla="*/ 868398 w 1498618"/>
                <a:gd name="connsiteY4" fmla="*/ 1709183 h 1733899"/>
                <a:gd name="connsiteX5" fmla="*/ 263590 w 1498618"/>
                <a:gd name="connsiteY5" fmla="*/ 1041268 h 1733899"/>
                <a:gd name="connsiteX6" fmla="*/ 259960 w 1498618"/>
                <a:gd name="connsiteY6" fmla="*/ 1040335 h 1733899"/>
                <a:gd name="connsiteX7" fmla="*/ 269621 w 1498618"/>
                <a:gd name="connsiteY7" fmla="*/ 977038 h 1733899"/>
                <a:gd name="connsiteX8" fmla="*/ 274197 w 1498618"/>
                <a:gd name="connsiteY8" fmla="*/ 886408 h 1733899"/>
                <a:gd name="connsiteX9" fmla="*/ 14574 w 1498618"/>
                <a:gd name="connsiteY9" fmla="*/ 259623 h 1733899"/>
                <a:gd name="connsiteX10" fmla="*/ 0 w 1498618"/>
                <a:gd name="connsiteY10" fmla="*/ 247598 h 1733899"/>
                <a:gd name="connsiteX11" fmla="*/ 116611 w 1498618"/>
                <a:gd name="connsiteY11" fmla="*/ 151384 h 1733899"/>
                <a:gd name="connsiteX12" fmla="*/ 612210 w 1498618"/>
                <a:gd name="connsiteY12" fmla="*/ 0 h 1733899"/>
              </a:gdLst>
              <a:ahLst/>
              <a:cxnLst/>
              <a:rect l="l" t="t" r="r" b="b"/>
              <a:pathLst>
                <a:path w="1498618" h="1733899">
                  <a:moveTo>
                    <a:pt x="612210" y="0"/>
                  </a:moveTo>
                  <a:cubicBezTo>
                    <a:pt x="1101760" y="0"/>
                    <a:pt x="1498618" y="396858"/>
                    <a:pt x="1498618" y="886408"/>
                  </a:cubicBezTo>
                  <a:cubicBezTo>
                    <a:pt x="1498618" y="1284168"/>
                    <a:pt x="1236630" y="1620736"/>
                    <a:pt x="875801" y="1732965"/>
                  </a:cubicBezTo>
                  <a:lnTo>
                    <a:pt x="872171" y="1733899"/>
                  </a:lnTo>
                  <a:lnTo>
                    <a:pt x="868398" y="1709183"/>
                  </a:lnTo>
                  <a:cubicBezTo>
                    <a:pt x="803456" y="1391816"/>
                    <a:pt x="568907" y="1136232"/>
                    <a:pt x="263590" y="1041268"/>
                  </a:cubicBezTo>
                  <a:lnTo>
                    <a:pt x="259960" y="1040335"/>
                  </a:lnTo>
                  <a:lnTo>
                    <a:pt x="269621" y="977038"/>
                  </a:lnTo>
                  <a:cubicBezTo>
                    <a:pt x="272647" y="947240"/>
                    <a:pt x="274197" y="917005"/>
                    <a:pt x="274197" y="886408"/>
                  </a:cubicBezTo>
                  <a:cubicBezTo>
                    <a:pt x="274197" y="641633"/>
                    <a:pt x="174983" y="420031"/>
                    <a:pt x="14574" y="259623"/>
                  </a:cubicBezTo>
                  <a:lnTo>
                    <a:pt x="0" y="247598"/>
                  </a:lnTo>
                  <a:lnTo>
                    <a:pt x="116611" y="151384"/>
                  </a:lnTo>
                  <a:cubicBezTo>
                    <a:pt x="258083" y="55808"/>
                    <a:pt x="428629" y="0"/>
                    <a:pt x="612210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8194" y="5011"/>
              <a:ext cx="2792" cy="1967"/>
            </a:xfrm>
            <a:custGeom>
              <a:avLst/>
              <a:gdLst>
                <a:gd name="connsiteX0" fmla="*/ 886409 w 1772816"/>
                <a:gd name="connsiteY0" fmla="*/ 0 h 1249015"/>
                <a:gd name="connsiteX1" fmla="*/ 1003020 w 1772816"/>
                <a:gd name="connsiteY1" fmla="*/ 96214 h 1249015"/>
                <a:gd name="connsiteX2" fmla="*/ 1498619 w 1772816"/>
                <a:gd name="connsiteY2" fmla="*/ 247598 h 1249015"/>
                <a:gd name="connsiteX3" fmla="*/ 1677261 w 1772816"/>
                <a:gd name="connsiteY3" fmla="*/ 229589 h 1249015"/>
                <a:gd name="connsiteX4" fmla="*/ 1758580 w 1772816"/>
                <a:gd name="connsiteY4" fmla="*/ 208681 h 1249015"/>
                <a:gd name="connsiteX5" fmla="*/ 1768240 w 1772816"/>
                <a:gd name="connsiteY5" fmla="*/ 271977 h 1249015"/>
                <a:gd name="connsiteX6" fmla="*/ 1772816 w 1772816"/>
                <a:gd name="connsiteY6" fmla="*/ 362607 h 1249015"/>
                <a:gd name="connsiteX7" fmla="*/ 886408 w 1772816"/>
                <a:gd name="connsiteY7" fmla="*/ 1249015 h 1249015"/>
                <a:gd name="connsiteX8" fmla="*/ 0 w 1772816"/>
                <a:gd name="connsiteY8" fmla="*/ 362607 h 1249015"/>
                <a:gd name="connsiteX9" fmla="*/ 4576 w 1772816"/>
                <a:gd name="connsiteY9" fmla="*/ 271977 h 1249015"/>
                <a:gd name="connsiteX10" fmla="*/ 14237 w 1772816"/>
                <a:gd name="connsiteY10" fmla="*/ 208680 h 1249015"/>
                <a:gd name="connsiteX11" fmla="*/ 95556 w 1772816"/>
                <a:gd name="connsiteY11" fmla="*/ 229589 h 1249015"/>
                <a:gd name="connsiteX12" fmla="*/ 274198 w 1772816"/>
                <a:gd name="connsiteY12" fmla="*/ 247598 h 1249015"/>
                <a:gd name="connsiteX13" fmla="*/ 769797 w 1772816"/>
                <a:gd name="connsiteY13" fmla="*/ 96214 h 1249015"/>
                <a:gd name="connsiteX14" fmla="*/ 886409 w 1772816"/>
                <a:gd name="connsiteY14" fmla="*/ 0 h 1249015"/>
              </a:gdLst>
              <a:ahLst/>
              <a:cxnLst/>
              <a:rect l="l" t="t" r="r" b="b"/>
              <a:pathLst>
                <a:path w="1772816" h="1249015">
                  <a:moveTo>
                    <a:pt x="886409" y="0"/>
                  </a:moveTo>
                  <a:lnTo>
                    <a:pt x="1003020" y="96214"/>
                  </a:lnTo>
                  <a:cubicBezTo>
                    <a:pt x="1144492" y="191790"/>
                    <a:pt x="1315038" y="247598"/>
                    <a:pt x="1498619" y="247598"/>
                  </a:cubicBezTo>
                  <a:cubicBezTo>
                    <a:pt x="1559813" y="247598"/>
                    <a:pt x="1619558" y="241397"/>
                    <a:pt x="1677261" y="229589"/>
                  </a:cubicBezTo>
                  <a:lnTo>
                    <a:pt x="1758580" y="208681"/>
                  </a:lnTo>
                  <a:lnTo>
                    <a:pt x="1768240" y="271977"/>
                  </a:lnTo>
                  <a:cubicBezTo>
                    <a:pt x="1771266" y="301775"/>
                    <a:pt x="1772816" y="332010"/>
                    <a:pt x="1772816" y="362607"/>
                  </a:cubicBezTo>
                  <a:cubicBezTo>
                    <a:pt x="1772816" y="852157"/>
                    <a:pt x="1375958" y="1249015"/>
                    <a:pt x="886408" y="1249015"/>
                  </a:cubicBezTo>
                  <a:cubicBezTo>
                    <a:pt x="396858" y="1249015"/>
                    <a:pt x="0" y="852157"/>
                    <a:pt x="0" y="362607"/>
                  </a:cubicBezTo>
                  <a:cubicBezTo>
                    <a:pt x="0" y="332010"/>
                    <a:pt x="1550" y="301775"/>
                    <a:pt x="4576" y="271977"/>
                  </a:cubicBezTo>
                  <a:lnTo>
                    <a:pt x="14237" y="208680"/>
                  </a:lnTo>
                  <a:lnTo>
                    <a:pt x="95556" y="229589"/>
                  </a:lnTo>
                  <a:cubicBezTo>
                    <a:pt x="153259" y="241397"/>
                    <a:pt x="213004" y="247598"/>
                    <a:pt x="274198" y="247598"/>
                  </a:cubicBezTo>
                  <a:cubicBezTo>
                    <a:pt x="457779" y="247598"/>
                    <a:pt x="628326" y="191790"/>
                    <a:pt x="769797" y="96214"/>
                  </a:cubicBezTo>
                  <a:lnTo>
                    <a:pt x="886409" y="0"/>
                  </a:lnTo>
                  <a:close/>
                </a:path>
              </a:pathLst>
            </a:cu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6965" y="7908"/>
              <a:ext cx="4985" cy="1886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提供足够的工作环境信息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引用相关代码片段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提供成功示例</a:t>
              </a:r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7082" y="6934"/>
              <a:ext cx="4985" cy="913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+mn-ea"/>
                  <a:cs typeface="Source Han Sans CN Bold"/>
                </a:rPr>
                <a:t>上下文提供与示例引导</a:t>
              </a:r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2234" y="3231"/>
              <a:ext cx="4985" cy="1886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背景信息：提供必要上下文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具体需求：明确任务内容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约束条件：说明技术限制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期望输出：描述预期格式</a:t>
              </a:r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1652" y="2197"/>
              <a:ext cx="4985" cy="913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提示结构与组成要素</a:t>
              </a: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160" y="3230"/>
              <a:ext cx="4502" cy="1886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  <a:sym typeface="+mn-ea"/>
                </a:rPr>
                <a:t>使用明确的动词开头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  <a:sym typeface="+mn-ea"/>
                </a:rPr>
                <a:t>避免模糊表述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  <a:sym typeface="+mn-ea"/>
                </a:rPr>
                <a:t>使用准确的技术术语</a:t>
              </a:r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2529" y="2231"/>
              <a:ext cx="4502" cy="913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指令清晰度与精确性</a:t>
              </a: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10621" y="3359"/>
              <a:ext cx="721" cy="721"/>
            </a:xfrm>
            <a:custGeom>
              <a:avLst/>
              <a:gdLst>
                <a:gd name="connsiteX0" fmla="*/ 457070 w 720001"/>
                <a:gd name="connsiteY0" fmla="*/ 57166 h 720001"/>
                <a:gd name="connsiteX1" fmla="*/ 457070 w 720001"/>
                <a:gd name="connsiteY1" fmla="*/ 263017 h 720001"/>
                <a:gd name="connsiteX2" fmla="*/ 662921 w 720001"/>
                <a:gd name="connsiteY2" fmla="*/ 263017 h 720001"/>
                <a:gd name="connsiteX3" fmla="*/ 647393 w 720001"/>
                <a:gd name="connsiteY3" fmla="*/ 212704 h 720001"/>
                <a:gd name="connsiteX4" fmla="*/ 591008 w 720001"/>
                <a:gd name="connsiteY4" fmla="*/ 129079 h 720001"/>
                <a:gd name="connsiteX5" fmla="*/ 507383 w 720001"/>
                <a:gd name="connsiteY5" fmla="*/ 72694 h 720001"/>
                <a:gd name="connsiteX6" fmla="*/ 457070 w 720001"/>
                <a:gd name="connsiteY6" fmla="*/ 57166 h 720001"/>
                <a:gd name="connsiteX7" fmla="*/ 307952 w 720001"/>
                <a:gd name="connsiteY7" fmla="*/ 56386 h 720001"/>
                <a:gd name="connsiteX8" fmla="*/ 240115 w 720001"/>
                <a:gd name="connsiteY8" fmla="*/ 76251 h 720001"/>
                <a:gd name="connsiteX9" fmla="*/ 142092 w 720001"/>
                <a:gd name="connsiteY9" fmla="*/ 142179 h 720001"/>
                <a:gd name="connsiteX10" fmla="*/ 76077 w 720001"/>
                <a:gd name="connsiteY10" fmla="*/ 240116 h 720001"/>
                <a:gd name="connsiteX11" fmla="*/ 51874 w 720001"/>
                <a:gd name="connsiteY11" fmla="*/ 360000 h 720001"/>
                <a:gd name="connsiteX12" fmla="*/ 76077 w 720001"/>
                <a:gd name="connsiteY12" fmla="*/ 479885 h 720001"/>
                <a:gd name="connsiteX13" fmla="*/ 142092 w 720001"/>
                <a:gd name="connsiteY13" fmla="*/ 577822 h 720001"/>
                <a:gd name="connsiteX14" fmla="*/ 240029 w 720001"/>
                <a:gd name="connsiteY14" fmla="*/ 643837 h 720001"/>
                <a:gd name="connsiteX15" fmla="*/ 359913 w 720001"/>
                <a:gd name="connsiteY15" fmla="*/ 668039 h 720001"/>
                <a:gd name="connsiteX16" fmla="*/ 479798 w 720001"/>
                <a:gd name="connsiteY16" fmla="*/ 643837 h 720001"/>
                <a:gd name="connsiteX17" fmla="*/ 577735 w 720001"/>
                <a:gd name="connsiteY17" fmla="*/ 577822 h 720001"/>
                <a:gd name="connsiteX18" fmla="*/ 643750 w 720001"/>
                <a:gd name="connsiteY18" fmla="*/ 479885 h 720001"/>
                <a:gd name="connsiteX19" fmla="*/ 663615 w 720001"/>
                <a:gd name="connsiteY19" fmla="*/ 412049 h 720001"/>
                <a:gd name="connsiteX20" fmla="*/ 360000 w 720001"/>
                <a:gd name="connsiteY20" fmla="*/ 412049 h 720001"/>
                <a:gd name="connsiteX21" fmla="*/ 307952 w 720001"/>
                <a:gd name="connsiteY21" fmla="*/ 360000 h 720001"/>
                <a:gd name="connsiteX22" fmla="*/ 405022 w 720001"/>
                <a:gd name="connsiteY22" fmla="*/ 0 h 720001"/>
                <a:gd name="connsiteX23" fmla="*/ 720001 w 720001"/>
                <a:gd name="connsiteY23" fmla="*/ 314979 h 720001"/>
                <a:gd name="connsiteX24" fmla="*/ 405022 w 720001"/>
                <a:gd name="connsiteY24" fmla="*/ 314979 h 720001"/>
                <a:gd name="connsiteX25" fmla="*/ 360000 w 720001"/>
                <a:gd name="connsiteY25" fmla="*/ 0 h 720001"/>
                <a:gd name="connsiteX26" fmla="*/ 360000 w 720001"/>
                <a:gd name="connsiteY26" fmla="*/ 360000 h 720001"/>
                <a:gd name="connsiteX27" fmla="*/ 720001 w 720001"/>
                <a:gd name="connsiteY27" fmla="*/ 360000 h 720001"/>
                <a:gd name="connsiteX28" fmla="*/ 360000 w 720001"/>
                <a:gd name="connsiteY28" fmla="*/ 720001 h 720001"/>
                <a:gd name="connsiteX29" fmla="*/ 0 w 720001"/>
                <a:gd name="connsiteY29" fmla="*/ 360000 h 720001"/>
                <a:gd name="connsiteX30" fmla="*/ 360000 w 720001"/>
                <a:gd name="connsiteY30" fmla="*/ 0 h 720001"/>
              </a:gdLst>
              <a:ahLst/>
              <a:cxnLst/>
              <a:rect l="l" t="t" r="r" b="b"/>
              <a:pathLst>
                <a:path w="720001" h="720001">
                  <a:moveTo>
                    <a:pt x="457070" y="57166"/>
                  </a:moveTo>
                  <a:lnTo>
                    <a:pt x="457070" y="263017"/>
                  </a:lnTo>
                  <a:lnTo>
                    <a:pt x="662921" y="263017"/>
                  </a:lnTo>
                  <a:cubicBezTo>
                    <a:pt x="659451" y="245755"/>
                    <a:pt x="654246" y="229012"/>
                    <a:pt x="647393" y="212704"/>
                  </a:cubicBezTo>
                  <a:cubicBezTo>
                    <a:pt x="634121" y="181388"/>
                    <a:pt x="615210" y="153282"/>
                    <a:pt x="591008" y="129079"/>
                  </a:cubicBezTo>
                  <a:cubicBezTo>
                    <a:pt x="566806" y="104877"/>
                    <a:pt x="538699" y="85966"/>
                    <a:pt x="507383" y="72694"/>
                  </a:cubicBezTo>
                  <a:cubicBezTo>
                    <a:pt x="491075" y="65755"/>
                    <a:pt x="474246" y="60636"/>
                    <a:pt x="457070" y="57166"/>
                  </a:cubicBezTo>
                  <a:close/>
                  <a:moveTo>
                    <a:pt x="307952" y="56386"/>
                  </a:moveTo>
                  <a:cubicBezTo>
                    <a:pt x="284703" y="60376"/>
                    <a:pt x="262062" y="66969"/>
                    <a:pt x="240115" y="76251"/>
                  </a:cubicBezTo>
                  <a:cubicBezTo>
                    <a:pt x="203508" y="91778"/>
                    <a:pt x="170544" y="113986"/>
                    <a:pt x="142092" y="142179"/>
                  </a:cubicBezTo>
                  <a:cubicBezTo>
                    <a:pt x="113812" y="170545"/>
                    <a:pt x="91605" y="203422"/>
                    <a:pt x="76077" y="240116"/>
                  </a:cubicBezTo>
                  <a:cubicBezTo>
                    <a:pt x="60029" y="278111"/>
                    <a:pt x="51874" y="318362"/>
                    <a:pt x="51874" y="360000"/>
                  </a:cubicBezTo>
                  <a:cubicBezTo>
                    <a:pt x="51874" y="401639"/>
                    <a:pt x="60029" y="441976"/>
                    <a:pt x="76077" y="479885"/>
                  </a:cubicBezTo>
                  <a:cubicBezTo>
                    <a:pt x="91605" y="516579"/>
                    <a:pt x="113812" y="549543"/>
                    <a:pt x="142092" y="577822"/>
                  </a:cubicBezTo>
                  <a:cubicBezTo>
                    <a:pt x="170458" y="606102"/>
                    <a:pt x="203335" y="628309"/>
                    <a:pt x="240029" y="643837"/>
                  </a:cubicBezTo>
                  <a:cubicBezTo>
                    <a:pt x="278024" y="659885"/>
                    <a:pt x="318275" y="668039"/>
                    <a:pt x="359913" y="668039"/>
                  </a:cubicBezTo>
                  <a:cubicBezTo>
                    <a:pt x="401552" y="668039"/>
                    <a:pt x="441890" y="659885"/>
                    <a:pt x="479798" y="643837"/>
                  </a:cubicBezTo>
                  <a:cubicBezTo>
                    <a:pt x="516492" y="628309"/>
                    <a:pt x="549456" y="606102"/>
                    <a:pt x="577735" y="577822"/>
                  </a:cubicBezTo>
                  <a:cubicBezTo>
                    <a:pt x="606015" y="549456"/>
                    <a:pt x="628222" y="516579"/>
                    <a:pt x="643750" y="479885"/>
                  </a:cubicBezTo>
                  <a:cubicBezTo>
                    <a:pt x="653032" y="457938"/>
                    <a:pt x="659625" y="435297"/>
                    <a:pt x="663615" y="412049"/>
                  </a:cubicBezTo>
                  <a:lnTo>
                    <a:pt x="360000" y="412049"/>
                  </a:lnTo>
                  <a:cubicBezTo>
                    <a:pt x="331287" y="412049"/>
                    <a:pt x="307952" y="388714"/>
                    <a:pt x="307952" y="360000"/>
                  </a:cubicBezTo>
                  <a:close/>
                  <a:moveTo>
                    <a:pt x="405022" y="0"/>
                  </a:moveTo>
                  <a:cubicBezTo>
                    <a:pt x="578950" y="0"/>
                    <a:pt x="720001" y="141051"/>
                    <a:pt x="720001" y="314979"/>
                  </a:cubicBezTo>
                  <a:lnTo>
                    <a:pt x="405022" y="314979"/>
                  </a:lnTo>
                  <a:close/>
                  <a:moveTo>
                    <a:pt x="360000" y="0"/>
                  </a:moveTo>
                  <a:lnTo>
                    <a:pt x="360000" y="360000"/>
                  </a:lnTo>
                  <a:lnTo>
                    <a:pt x="720001" y="360000"/>
                  </a:lnTo>
                  <a:cubicBezTo>
                    <a:pt x="720001" y="558825"/>
                    <a:pt x="558824" y="720001"/>
                    <a:pt x="360000" y="720001"/>
                  </a:cubicBezTo>
                  <a:cubicBezTo>
                    <a:pt x="161176" y="720001"/>
                    <a:pt x="0" y="558825"/>
                    <a:pt x="0" y="360000"/>
                  </a:cubicBezTo>
                  <a:cubicBezTo>
                    <a:pt x="0" y="161176"/>
                    <a:pt x="161176" y="0"/>
                    <a:pt x="360000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7941" y="3359"/>
              <a:ext cx="631" cy="721"/>
            </a:xfrm>
            <a:custGeom>
              <a:avLst/>
              <a:gdLst>
                <a:gd name="connsiteX0" fmla="*/ 1449958 w 1449958"/>
                <a:gd name="connsiteY0" fmla="*/ 669913 h 1655898"/>
                <a:gd name="connsiteX1" fmla="*/ 1449586 w 1449958"/>
                <a:gd name="connsiteY1" fmla="*/ 666192 h 1655898"/>
                <a:gd name="connsiteX2" fmla="*/ 1449586 w 1449958"/>
                <a:gd name="connsiteY2" fmla="*/ 665634 h 1655898"/>
                <a:gd name="connsiteX3" fmla="*/ 1448098 w 1449958"/>
                <a:gd name="connsiteY3" fmla="*/ 658006 h 1655898"/>
                <a:gd name="connsiteX4" fmla="*/ 1445307 w 1449958"/>
                <a:gd name="connsiteY4" fmla="*/ 650379 h 1655898"/>
                <a:gd name="connsiteX5" fmla="*/ 1443633 w 1449958"/>
                <a:gd name="connsiteY5" fmla="*/ 646844 h 1655898"/>
                <a:gd name="connsiteX6" fmla="*/ 1441772 w 1449958"/>
                <a:gd name="connsiteY6" fmla="*/ 643496 h 1655898"/>
                <a:gd name="connsiteX7" fmla="*/ 1441400 w 1449958"/>
                <a:gd name="connsiteY7" fmla="*/ 643124 h 1655898"/>
                <a:gd name="connsiteX8" fmla="*/ 1439354 w 1449958"/>
                <a:gd name="connsiteY8" fmla="*/ 640147 h 1655898"/>
                <a:gd name="connsiteX9" fmla="*/ 1439168 w 1449958"/>
                <a:gd name="connsiteY9" fmla="*/ 639775 h 1655898"/>
                <a:gd name="connsiteX10" fmla="*/ 1436936 w 1449958"/>
                <a:gd name="connsiteY10" fmla="*/ 636798 h 1655898"/>
                <a:gd name="connsiteX11" fmla="*/ 1436378 w 1449958"/>
                <a:gd name="connsiteY11" fmla="*/ 636240 h 1655898"/>
                <a:gd name="connsiteX12" fmla="*/ 1433773 w 1449958"/>
                <a:gd name="connsiteY12" fmla="*/ 633450 h 1655898"/>
                <a:gd name="connsiteX13" fmla="*/ 816136 w 1449958"/>
                <a:gd name="connsiteY13" fmla="*/ 15813 h 1655898"/>
                <a:gd name="connsiteX14" fmla="*/ 813346 w 1449958"/>
                <a:gd name="connsiteY14" fmla="*/ 13208 h 1655898"/>
                <a:gd name="connsiteX15" fmla="*/ 812788 w 1449958"/>
                <a:gd name="connsiteY15" fmla="*/ 12650 h 1655898"/>
                <a:gd name="connsiteX16" fmla="*/ 809997 w 1449958"/>
                <a:gd name="connsiteY16" fmla="*/ 10418 h 1655898"/>
                <a:gd name="connsiteX17" fmla="*/ 809625 w 1449958"/>
                <a:gd name="connsiteY17" fmla="*/ 10232 h 1655898"/>
                <a:gd name="connsiteX18" fmla="*/ 806834 w 1449958"/>
                <a:gd name="connsiteY18" fmla="*/ 8372 h 1655898"/>
                <a:gd name="connsiteX19" fmla="*/ 806276 w 1449958"/>
                <a:gd name="connsiteY19" fmla="*/ 8000 h 1655898"/>
                <a:gd name="connsiteX20" fmla="*/ 802928 w 1449958"/>
                <a:gd name="connsiteY20" fmla="*/ 6139 h 1655898"/>
                <a:gd name="connsiteX21" fmla="*/ 802742 w 1449958"/>
                <a:gd name="connsiteY21" fmla="*/ 6139 h 1655898"/>
                <a:gd name="connsiteX22" fmla="*/ 799207 w 1449958"/>
                <a:gd name="connsiteY22" fmla="*/ 4465 h 1655898"/>
                <a:gd name="connsiteX23" fmla="*/ 799021 w 1449958"/>
                <a:gd name="connsiteY23" fmla="*/ 4465 h 1655898"/>
                <a:gd name="connsiteX24" fmla="*/ 791580 w 1449958"/>
                <a:gd name="connsiteY24" fmla="*/ 1860 h 1655898"/>
                <a:gd name="connsiteX25" fmla="*/ 791394 w 1449958"/>
                <a:gd name="connsiteY25" fmla="*/ 1860 h 1655898"/>
                <a:gd name="connsiteX26" fmla="*/ 783766 w 1449958"/>
                <a:gd name="connsiteY26" fmla="*/ 372 h 1655898"/>
                <a:gd name="connsiteX27" fmla="*/ 783022 w 1449958"/>
                <a:gd name="connsiteY27" fmla="*/ 372 h 1655898"/>
                <a:gd name="connsiteX28" fmla="*/ 779301 w 1449958"/>
                <a:gd name="connsiteY28" fmla="*/ 0 h 1655898"/>
                <a:gd name="connsiteX29" fmla="*/ 261751 w 1449958"/>
                <a:gd name="connsiteY29" fmla="*/ 0 h 1655898"/>
                <a:gd name="connsiteX30" fmla="*/ 0 w 1449958"/>
                <a:gd name="connsiteY30" fmla="*/ 261751 h 1655898"/>
                <a:gd name="connsiteX31" fmla="*/ 0 w 1449958"/>
                <a:gd name="connsiteY31" fmla="*/ 1394148 h 1655898"/>
                <a:gd name="connsiteX32" fmla="*/ 261751 w 1449958"/>
                <a:gd name="connsiteY32" fmla="*/ 1655899 h 1655898"/>
                <a:gd name="connsiteX33" fmla="*/ 1188207 w 1449958"/>
                <a:gd name="connsiteY33" fmla="*/ 1655899 h 1655898"/>
                <a:gd name="connsiteX34" fmla="*/ 1449958 w 1449958"/>
                <a:gd name="connsiteY34" fmla="*/ 1394148 h 1655898"/>
                <a:gd name="connsiteX35" fmla="*/ 1449958 w 1449958"/>
                <a:gd name="connsiteY35" fmla="*/ 672889 h 1655898"/>
                <a:gd name="connsiteX36" fmla="*/ 1449958 w 1449958"/>
                <a:gd name="connsiteY36" fmla="*/ 669913 h 1655898"/>
                <a:gd name="connsiteX37" fmla="*/ 832321 w 1449958"/>
                <a:gd name="connsiteY37" fmla="*/ 466948 h 1655898"/>
                <a:gd name="connsiteX38" fmla="*/ 832321 w 1449958"/>
                <a:gd name="connsiteY38" fmla="*/ 189942 h 1655898"/>
                <a:gd name="connsiteX39" fmla="*/ 1259458 w 1449958"/>
                <a:gd name="connsiteY39" fmla="*/ 617079 h 1655898"/>
                <a:gd name="connsiteX40" fmla="*/ 982452 w 1449958"/>
                <a:gd name="connsiteY40" fmla="*/ 617079 h 1655898"/>
                <a:gd name="connsiteX41" fmla="*/ 832321 w 1449958"/>
                <a:gd name="connsiteY41" fmla="*/ 466948 h 1655898"/>
                <a:gd name="connsiteX42" fmla="*/ 1338337 w 1449958"/>
                <a:gd name="connsiteY42" fmla="*/ 1393403 h 1655898"/>
                <a:gd name="connsiteX43" fmla="*/ 1188207 w 1449958"/>
                <a:gd name="connsiteY43" fmla="*/ 1543534 h 1655898"/>
                <a:gd name="connsiteX44" fmla="*/ 261751 w 1449958"/>
                <a:gd name="connsiteY44" fmla="*/ 1543534 h 1655898"/>
                <a:gd name="connsiteX45" fmla="*/ 111621 w 1449958"/>
                <a:gd name="connsiteY45" fmla="*/ 1393403 h 1655898"/>
                <a:gd name="connsiteX46" fmla="*/ 111621 w 1449958"/>
                <a:gd name="connsiteY46" fmla="*/ 261007 h 1655898"/>
                <a:gd name="connsiteX47" fmla="*/ 261751 w 1449958"/>
                <a:gd name="connsiteY47" fmla="*/ 110877 h 1655898"/>
                <a:gd name="connsiteX48" fmla="*/ 720700 w 1449958"/>
                <a:gd name="connsiteY48" fmla="*/ 110877 h 1655898"/>
                <a:gd name="connsiteX49" fmla="*/ 720700 w 1449958"/>
                <a:gd name="connsiteY49" fmla="*/ 466948 h 1655898"/>
                <a:gd name="connsiteX50" fmla="*/ 982452 w 1449958"/>
                <a:gd name="connsiteY50" fmla="*/ 728700 h 1655898"/>
                <a:gd name="connsiteX51" fmla="*/ 1338523 w 1449958"/>
                <a:gd name="connsiteY51" fmla="*/ 728700 h 1655898"/>
                <a:gd name="connsiteX52" fmla="*/ 1338523 w 1449958"/>
                <a:gd name="connsiteY52" fmla="*/ 1393403 h 1655898"/>
              </a:gdLst>
              <a:ahLst/>
              <a:cxnLst/>
              <a:rect l="l" t="t" r="r" b="b"/>
              <a:pathLst>
                <a:path w="1449958" h="1655898">
                  <a:moveTo>
                    <a:pt x="1449958" y="669913"/>
                  </a:moveTo>
                  <a:cubicBezTo>
                    <a:pt x="1449958" y="668610"/>
                    <a:pt x="1449772" y="667308"/>
                    <a:pt x="1449586" y="666192"/>
                  </a:cubicBezTo>
                  <a:lnTo>
                    <a:pt x="1449586" y="665634"/>
                  </a:lnTo>
                  <a:cubicBezTo>
                    <a:pt x="1449214" y="663029"/>
                    <a:pt x="1448656" y="660425"/>
                    <a:pt x="1448098" y="658006"/>
                  </a:cubicBezTo>
                  <a:cubicBezTo>
                    <a:pt x="1447354" y="655402"/>
                    <a:pt x="1446423" y="652797"/>
                    <a:pt x="1445307" y="650379"/>
                  </a:cubicBezTo>
                  <a:cubicBezTo>
                    <a:pt x="1444749" y="649077"/>
                    <a:pt x="1444191" y="647960"/>
                    <a:pt x="1443633" y="646844"/>
                  </a:cubicBezTo>
                  <a:cubicBezTo>
                    <a:pt x="1443075" y="645728"/>
                    <a:pt x="1442331" y="644612"/>
                    <a:pt x="1441772" y="643496"/>
                  </a:cubicBezTo>
                  <a:cubicBezTo>
                    <a:pt x="1441587" y="643310"/>
                    <a:pt x="1441587" y="643124"/>
                    <a:pt x="1441400" y="643124"/>
                  </a:cubicBezTo>
                  <a:cubicBezTo>
                    <a:pt x="1440842" y="642193"/>
                    <a:pt x="1440098" y="641077"/>
                    <a:pt x="1439354" y="640147"/>
                  </a:cubicBezTo>
                  <a:cubicBezTo>
                    <a:pt x="1439354" y="640147"/>
                    <a:pt x="1439168" y="639961"/>
                    <a:pt x="1439168" y="639775"/>
                  </a:cubicBezTo>
                  <a:cubicBezTo>
                    <a:pt x="1438424" y="638845"/>
                    <a:pt x="1437680" y="637729"/>
                    <a:pt x="1436936" y="636798"/>
                  </a:cubicBezTo>
                  <a:lnTo>
                    <a:pt x="1436378" y="636240"/>
                  </a:lnTo>
                  <a:cubicBezTo>
                    <a:pt x="1435633" y="635310"/>
                    <a:pt x="1434703" y="634380"/>
                    <a:pt x="1433773" y="633450"/>
                  </a:cubicBezTo>
                  <a:lnTo>
                    <a:pt x="816136" y="15813"/>
                  </a:lnTo>
                  <a:cubicBezTo>
                    <a:pt x="815206" y="14883"/>
                    <a:pt x="814276" y="14139"/>
                    <a:pt x="813346" y="13208"/>
                  </a:cubicBezTo>
                  <a:lnTo>
                    <a:pt x="812788" y="12650"/>
                  </a:lnTo>
                  <a:lnTo>
                    <a:pt x="809997" y="10418"/>
                  </a:lnTo>
                  <a:cubicBezTo>
                    <a:pt x="809811" y="10418"/>
                    <a:pt x="809811" y="10232"/>
                    <a:pt x="809625" y="10232"/>
                  </a:cubicBezTo>
                  <a:cubicBezTo>
                    <a:pt x="808695" y="9488"/>
                    <a:pt x="807765" y="8930"/>
                    <a:pt x="806834" y="8372"/>
                  </a:cubicBezTo>
                  <a:cubicBezTo>
                    <a:pt x="806649" y="8186"/>
                    <a:pt x="806462" y="8186"/>
                    <a:pt x="806276" y="8000"/>
                  </a:cubicBezTo>
                  <a:cubicBezTo>
                    <a:pt x="805160" y="7255"/>
                    <a:pt x="804044" y="6697"/>
                    <a:pt x="802928" y="6139"/>
                  </a:cubicBezTo>
                  <a:lnTo>
                    <a:pt x="802742" y="6139"/>
                  </a:lnTo>
                  <a:cubicBezTo>
                    <a:pt x="801626" y="5581"/>
                    <a:pt x="800509" y="5023"/>
                    <a:pt x="799207" y="4465"/>
                  </a:cubicBezTo>
                  <a:lnTo>
                    <a:pt x="799021" y="4465"/>
                  </a:lnTo>
                  <a:cubicBezTo>
                    <a:pt x="796603" y="3349"/>
                    <a:pt x="793998" y="2418"/>
                    <a:pt x="791580" y="1860"/>
                  </a:cubicBezTo>
                  <a:lnTo>
                    <a:pt x="791394" y="1860"/>
                  </a:lnTo>
                  <a:cubicBezTo>
                    <a:pt x="788975" y="1116"/>
                    <a:pt x="786371" y="744"/>
                    <a:pt x="783766" y="372"/>
                  </a:cubicBezTo>
                  <a:lnTo>
                    <a:pt x="783022" y="372"/>
                  </a:lnTo>
                  <a:cubicBezTo>
                    <a:pt x="781720" y="186"/>
                    <a:pt x="780604" y="186"/>
                    <a:pt x="779301" y="0"/>
                  </a:cubicBezTo>
                  <a:lnTo>
                    <a:pt x="261751" y="0"/>
                  </a:lnTo>
                  <a:cubicBezTo>
                    <a:pt x="117388" y="0"/>
                    <a:pt x="0" y="117388"/>
                    <a:pt x="0" y="261751"/>
                  </a:cubicBezTo>
                  <a:lnTo>
                    <a:pt x="0" y="1394148"/>
                  </a:lnTo>
                  <a:cubicBezTo>
                    <a:pt x="0" y="1538511"/>
                    <a:pt x="117388" y="1655899"/>
                    <a:pt x="261751" y="1655899"/>
                  </a:cubicBezTo>
                  <a:lnTo>
                    <a:pt x="1188207" y="1655899"/>
                  </a:lnTo>
                  <a:cubicBezTo>
                    <a:pt x="1332570" y="1655899"/>
                    <a:pt x="1449958" y="1538511"/>
                    <a:pt x="1449958" y="1394148"/>
                  </a:cubicBezTo>
                  <a:lnTo>
                    <a:pt x="1449958" y="672889"/>
                  </a:lnTo>
                  <a:lnTo>
                    <a:pt x="1449958" y="669913"/>
                  </a:lnTo>
                  <a:close/>
                  <a:moveTo>
                    <a:pt x="832321" y="466948"/>
                  </a:moveTo>
                  <a:lnTo>
                    <a:pt x="832321" y="189942"/>
                  </a:lnTo>
                  <a:lnTo>
                    <a:pt x="1259458" y="617079"/>
                  </a:lnTo>
                  <a:lnTo>
                    <a:pt x="982452" y="617079"/>
                  </a:lnTo>
                  <a:cubicBezTo>
                    <a:pt x="899666" y="617079"/>
                    <a:pt x="832321" y="549734"/>
                    <a:pt x="832321" y="466948"/>
                  </a:cubicBezTo>
                  <a:close/>
                  <a:moveTo>
                    <a:pt x="1338337" y="1393403"/>
                  </a:moveTo>
                  <a:cubicBezTo>
                    <a:pt x="1338337" y="1476189"/>
                    <a:pt x="1270992" y="1543534"/>
                    <a:pt x="1188207" y="1543534"/>
                  </a:cubicBezTo>
                  <a:lnTo>
                    <a:pt x="261751" y="1543534"/>
                  </a:lnTo>
                  <a:cubicBezTo>
                    <a:pt x="178966" y="1543534"/>
                    <a:pt x="111621" y="1476189"/>
                    <a:pt x="111621" y="1393403"/>
                  </a:cubicBezTo>
                  <a:lnTo>
                    <a:pt x="111621" y="261007"/>
                  </a:lnTo>
                  <a:cubicBezTo>
                    <a:pt x="111621" y="178222"/>
                    <a:pt x="178966" y="110877"/>
                    <a:pt x="261751" y="110877"/>
                  </a:cubicBezTo>
                  <a:lnTo>
                    <a:pt x="720700" y="110877"/>
                  </a:lnTo>
                  <a:lnTo>
                    <a:pt x="720700" y="466948"/>
                  </a:lnTo>
                  <a:cubicBezTo>
                    <a:pt x="720700" y="611312"/>
                    <a:pt x="838088" y="728700"/>
                    <a:pt x="982452" y="728700"/>
                  </a:cubicBezTo>
                  <a:lnTo>
                    <a:pt x="1338523" y="728700"/>
                  </a:lnTo>
                  <a:lnTo>
                    <a:pt x="1338523" y="1393403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9217" y="5627"/>
              <a:ext cx="721" cy="698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468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特定领域的角色设计</a:t>
            </a:r>
          </a:p>
        </p:txBody>
      </p:sp>
      <p:grpSp>
        <p:nvGrpSpPr>
          <p:cNvPr id="31" name="组合 30"/>
          <p:cNvGrpSpPr/>
          <p:nvPr/>
        </p:nvGrpSpPr>
        <p:grpSpPr>
          <a:xfrm>
            <a:off x="1187450" y="791210"/>
            <a:ext cx="7891879" cy="3480446"/>
            <a:chOff x="2144" y="1911"/>
            <a:chExt cx="18651" cy="7921"/>
          </a:xfrm>
        </p:grpSpPr>
        <p:sp>
          <p:nvSpPr>
            <p:cNvPr id="2" name="标题 1"/>
            <p:cNvSpPr txBox="1"/>
            <p:nvPr/>
          </p:nvSpPr>
          <p:spPr>
            <a:xfrm>
              <a:off x="8964" y="2398"/>
              <a:ext cx="1253" cy="72"/>
            </a:xfrm>
            <a:custGeom>
              <a:avLst/>
              <a:gdLst>
                <a:gd name="connsiteX0" fmla="*/ 772564 w 795455"/>
                <a:gd name="connsiteY0" fmla="*/ 0 h 45782"/>
                <a:gd name="connsiteX1" fmla="*/ 795455 w 795455"/>
                <a:gd name="connsiteY1" fmla="*/ 22891 h 45782"/>
                <a:gd name="connsiteX2" fmla="*/ 772564 w 795455"/>
                <a:gd name="connsiteY2" fmla="*/ 45782 h 45782"/>
                <a:gd name="connsiteX3" fmla="*/ 749673 w 795455"/>
                <a:gd name="connsiteY3" fmla="*/ 22891 h 45782"/>
                <a:gd name="connsiteX4" fmla="*/ 772564 w 795455"/>
                <a:gd name="connsiteY4" fmla="*/ 0 h 45782"/>
                <a:gd name="connsiteX5" fmla="*/ 646665 w 795455"/>
                <a:gd name="connsiteY5" fmla="*/ 0 h 45782"/>
                <a:gd name="connsiteX6" fmla="*/ 669556 w 795455"/>
                <a:gd name="connsiteY6" fmla="*/ 22891 h 45782"/>
                <a:gd name="connsiteX7" fmla="*/ 646665 w 795455"/>
                <a:gd name="connsiteY7" fmla="*/ 45782 h 45782"/>
                <a:gd name="connsiteX8" fmla="*/ 623774 w 795455"/>
                <a:gd name="connsiteY8" fmla="*/ 22891 h 45782"/>
                <a:gd name="connsiteX9" fmla="*/ 646665 w 795455"/>
                <a:gd name="connsiteY9" fmla="*/ 0 h 45782"/>
                <a:gd name="connsiteX10" fmla="*/ 520766 w 795455"/>
                <a:gd name="connsiteY10" fmla="*/ 0 h 45782"/>
                <a:gd name="connsiteX11" fmla="*/ 543657 w 795455"/>
                <a:gd name="connsiteY11" fmla="*/ 22891 h 45782"/>
                <a:gd name="connsiteX12" fmla="*/ 520766 w 795455"/>
                <a:gd name="connsiteY12" fmla="*/ 45782 h 45782"/>
                <a:gd name="connsiteX13" fmla="*/ 497875 w 795455"/>
                <a:gd name="connsiteY13" fmla="*/ 22891 h 45782"/>
                <a:gd name="connsiteX14" fmla="*/ 520766 w 795455"/>
                <a:gd name="connsiteY14" fmla="*/ 0 h 45782"/>
                <a:gd name="connsiteX15" fmla="*/ 400589 w 795455"/>
                <a:gd name="connsiteY15" fmla="*/ 0 h 45782"/>
                <a:gd name="connsiteX16" fmla="*/ 423480 w 795455"/>
                <a:gd name="connsiteY16" fmla="*/ 22891 h 45782"/>
                <a:gd name="connsiteX17" fmla="*/ 400589 w 795455"/>
                <a:gd name="connsiteY17" fmla="*/ 45782 h 45782"/>
                <a:gd name="connsiteX18" fmla="*/ 377698 w 795455"/>
                <a:gd name="connsiteY18" fmla="*/ 22891 h 45782"/>
                <a:gd name="connsiteX19" fmla="*/ 400589 w 795455"/>
                <a:gd name="connsiteY19" fmla="*/ 0 h 45782"/>
                <a:gd name="connsiteX20" fmla="*/ 274690 w 795455"/>
                <a:gd name="connsiteY20" fmla="*/ 0 h 45782"/>
                <a:gd name="connsiteX21" fmla="*/ 297581 w 795455"/>
                <a:gd name="connsiteY21" fmla="*/ 22891 h 45782"/>
                <a:gd name="connsiteX22" fmla="*/ 274690 w 795455"/>
                <a:gd name="connsiteY22" fmla="*/ 45782 h 45782"/>
                <a:gd name="connsiteX23" fmla="*/ 251799 w 795455"/>
                <a:gd name="connsiteY23" fmla="*/ 22891 h 45782"/>
                <a:gd name="connsiteX24" fmla="*/ 274690 w 795455"/>
                <a:gd name="connsiteY24" fmla="*/ 0 h 45782"/>
                <a:gd name="connsiteX25" fmla="*/ 148790 w 795455"/>
                <a:gd name="connsiteY25" fmla="*/ 0 h 45782"/>
                <a:gd name="connsiteX26" fmla="*/ 171681 w 795455"/>
                <a:gd name="connsiteY26" fmla="*/ 22891 h 45782"/>
                <a:gd name="connsiteX27" fmla="*/ 148790 w 795455"/>
                <a:gd name="connsiteY27" fmla="*/ 45782 h 45782"/>
                <a:gd name="connsiteX28" fmla="*/ 125899 w 795455"/>
                <a:gd name="connsiteY28" fmla="*/ 22891 h 45782"/>
                <a:gd name="connsiteX29" fmla="*/ 148790 w 795455"/>
                <a:gd name="connsiteY29" fmla="*/ 0 h 45782"/>
                <a:gd name="connsiteX30" fmla="*/ 22891 w 795455"/>
                <a:gd name="connsiteY30" fmla="*/ 0 h 45782"/>
                <a:gd name="connsiteX31" fmla="*/ 45782 w 795455"/>
                <a:gd name="connsiteY31" fmla="*/ 22891 h 45782"/>
                <a:gd name="connsiteX32" fmla="*/ 22891 w 795455"/>
                <a:gd name="connsiteY32" fmla="*/ 45782 h 45782"/>
                <a:gd name="connsiteX33" fmla="*/ 0 w 795455"/>
                <a:gd name="connsiteY33" fmla="*/ 22891 h 45782"/>
                <a:gd name="connsiteX34" fmla="*/ 22891 w 795455"/>
                <a:gd name="connsiteY34" fmla="*/ 0 h 45782"/>
              </a:gdLst>
              <a:ahLst/>
              <a:cxnLst/>
              <a:rect l="l" t="t" r="r" b="b"/>
              <a:pathLst>
                <a:path w="795455" h="45782">
                  <a:moveTo>
                    <a:pt x="772564" y="0"/>
                  </a:moveTo>
                  <a:cubicBezTo>
                    <a:pt x="785206" y="0"/>
                    <a:pt x="795455" y="10249"/>
                    <a:pt x="795455" y="22891"/>
                  </a:cubicBezTo>
                  <a:cubicBezTo>
                    <a:pt x="795455" y="35533"/>
                    <a:pt x="785206" y="45782"/>
                    <a:pt x="772564" y="45782"/>
                  </a:cubicBezTo>
                  <a:cubicBezTo>
                    <a:pt x="759922" y="45782"/>
                    <a:pt x="749673" y="35533"/>
                    <a:pt x="749673" y="22891"/>
                  </a:cubicBezTo>
                  <a:cubicBezTo>
                    <a:pt x="749673" y="10249"/>
                    <a:pt x="759922" y="0"/>
                    <a:pt x="772564" y="0"/>
                  </a:cubicBezTo>
                  <a:close/>
                  <a:moveTo>
                    <a:pt x="646665" y="0"/>
                  </a:moveTo>
                  <a:cubicBezTo>
                    <a:pt x="659307" y="0"/>
                    <a:pt x="669556" y="10249"/>
                    <a:pt x="669556" y="22891"/>
                  </a:cubicBezTo>
                  <a:cubicBezTo>
                    <a:pt x="669556" y="35533"/>
                    <a:pt x="659307" y="45782"/>
                    <a:pt x="646665" y="45782"/>
                  </a:cubicBezTo>
                  <a:cubicBezTo>
                    <a:pt x="634023" y="45782"/>
                    <a:pt x="623774" y="35533"/>
                    <a:pt x="623774" y="22891"/>
                  </a:cubicBezTo>
                  <a:cubicBezTo>
                    <a:pt x="623774" y="10249"/>
                    <a:pt x="634023" y="0"/>
                    <a:pt x="646665" y="0"/>
                  </a:cubicBezTo>
                  <a:close/>
                  <a:moveTo>
                    <a:pt x="520766" y="0"/>
                  </a:moveTo>
                  <a:cubicBezTo>
                    <a:pt x="533408" y="0"/>
                    <a:pt x="543657" y="10249"/>
                    <a:pt x="543657" y="22891"/>
                  </a:cubicBezTo>
                  <a:cubicBezTo>
                    <a:pt x="543657" y="35533"/>
                    <a:pt x="533408" y="45782"/>
                    <a:pt x="520766" y="45782"/>
                  </a:cubicBezTo>
                  <a:cubicBezTo>
                    <a:pt x="508124" y="45782"/>
                    <a:pt x="497875" y="35533"/>
                    <a:pt x="497875" y="22891"/>
                  </a:cubicBezTo>
                  <a:cubicBezTo>
                    <a:pt x="497875" y="10249"/>
                    <a:pt x="508124" y="0"/>
                    <a:pt x="520766" y="0"/>
                  </a:cubicBezTo>
                  <a:close/>
                  <a:moveTo>
                    <a:pt x="400589" y="0"/>
                  </a:moveTo>
                  <a:cubicBezTo>
                    <a:pt x="413231" y="0"/>
                    <a:pt x="423480" y="10249"/>
                    <a:pt x="423480" y="22891"/>
                  </a:cubicBezTo>
                  <a:cubicBezTo>
                    <a:pt x="423480" y="35533"/>
                    <a:pt x="413231" y="45782"/>
                    <a:pt x="400589" y="45782"/>
                  </a:cubicBezTo>
                  <a:cubicBezTo>
                    <a:pt x="387947" y="45782"/>
                    <a:pt x="377698" y="35533"/>
                    <a:pt x="377698" y="22891"/>
                  </a:cubicBezTo>
                  <a:cubicBezTo>
                    <a:pt x="377698" y="10249"/>
                    <a:pt x="387947" y="0"/>
                    <a:pt x="400589" y="0"/>
                  </a:cubicBezTo>
                  <a:close/>
                  <a:moveTo>
                    <a:pt x="274690" y="0"/>
                  </a:moveTo>
                  <a:cubicBezTo>
                    <a:pt x="287332" y="0"/>
                    <a:pt x="297581" y="10249"/>
                    <a:pt x="297581" y="22891"/>
                  </a:cubicBezTo>
                  <a:cubicBezTo>
                    <a:pt x="297581" y="35533"/>
                    <a:pt x="287332" y="45782"/>
                    <a:pt x="274690" y="45782"/>
                  </a:cubicBezTo>
                  <a:cubicBezTo>
                    <a:pt x="262048" y="45782"/>
                    <a:pt x="251799" y="35533"/>
                    <a:pt x="251799" y="22891"/>
                  </a:cubicBezTo>
                  <a:cubicBezTo>
                    <a:pt x="251799" y="10249"/>
                    <a:pt x="262048" y="0"/>
                    <a:pt x="274690" y="0"/>
                  </a:cubicBezTo>
                  <a:close/>
                  <a:moveTo>
                    <a:pt x="148790" y="0"/>
                  </a:moveTo>
                  <a:cubicBezTo>
                    <a:pt x="161432" y="0"/>
                    <a:pt x="171681" y="10249"/>
                    <a:pt x="171681" y="22891"/>
                  </a:cubicBezTo>
                  <a:cubicBezTo>
                    <a:pt x="171681" y="35533"/>
                    <a:pt x="161432" y="45782"/>
                    <a:pt x="148790" y="45782"/>
                  </a:cubicBezTo>
                  <a:cubicBezTo>
                    <a:pt x="136148" y="45782"/>
                    <a:pt x="125899" y="35533"/>
                    <a:pt x="125899" y="22891"/>
                  </a:cubicBezTo>
                  <a:cubicBezTo>
                    <a:pt x="125899" y="10249"/>
                    <a:pt x="136148" y="0"/>
                    <a:pt x="148790" y="0"/>
                  </a:cubicBezTo>
                  <a:close/>
                  <a:moveTo>
                    <a:pt x="22891" y="0"/>
                  </a:moveTo>
                  <a:cubicBezTo>
                    <a:pt x="35533" y="0"/>
                    <a:pt x="45782" y="10249"/>
                    <a:pt x="45782" y="22891"/>
                  </a:cubicBezTo>
                  <a:cubicBezTo>
                    <a:pt x="45782" y="35533"/>
                    <a:pt x="35533" y="45782"/>
                    <a:pt x="22891" y="45782"/>
                  </a:cubicBezTo>
                  <a:cubicBezTo>
                    <a:pt x="10249" y="45782"/>
                    <a:pt x="0" y="35533"/>
                    <a:pt x="0" y="22891"/>
                  </a:cubicBezTo>
                  <a:cubicBezTo>
                    <a:pt x="0" y="10249"/>
                    <a:pt x="10249" y="0"/>
                    <a:pt x="22891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>
              <a:off x="8964" y="6544"/>
              <a:ext cx="1253" cy="72"/>
            </a:xfrm>
            <a:custGeom>
              <a:avLst/>
              <a:gdLst>
                <a:gd name="connsiteX0" fmla="*/ 772564 w 795455"/>
                <a:gd name="connsiteY0" fmla="*/ 0 h 45782"/>
                <a:gd name="connsiteX1" fmla="*/ 795455 w 795455"/>
                <a:gd name="connsiteY1" fmla="*/ 22891 h 45782"/>
                <a:gd name="connsiteX2" fmla="*/ 772564 w 795455"/>
                <a:gd name="connsiteY2" fmla="*/ 45782 h 45782"/>
                <a:gd name="connsiteX3" fmla="*/ 749673 w 795455"/>
                <a:gd name="connsiteY3" fmla="*/ 22891 h 45782"/>
                <a:gd name="connsiteX4" fmla="*/ 772564 w 795455"/>
                <a:gd name="connsiteY4" fmla="*/ 0 h 45782"/>
                <a:gd name="connsiteX5" fmla="*/ 646665 w 795455"/>
                <a:gd name="connsiteY5" fmla="*/ 0 h 45782"/>
                <a:gd name="connsiteX6" fmla="*/ 669556 w 795455"/>
                <a:gd name="connsiteY6" fmla="*/ 22891 h 45782"/>
                <a:gd name="connsiteX7" fmla="*/ 646665 w 795455"/>
                <a:gd name="connsiteY7" fmla="*/ 45782 h 45782"/>
                <a:gd name="connsiteX8" fmla="*/ 623774 w 795455"/>
                <a:gd name="connsiteY8" fmla="*/ 22891 h 45782"/>
                <a:gd name="connsiteX9" fmla="*/ 646665 w 795455"/>
                <a:gd name="connsiteY9" fmla="*/ 0 h 45782"/>
                <a:gd name="connsiteX10" fmla="*/ 520766 w 795455"/>
                <a:gd name="connsiteY10" fmla="*/ 0 h 45782"/>
                <a:gd name="connsiteX11" fmla="*/ 543657 w 795455"/>
                <a:gd name="connsiteY11" fmla="*/ 22891 h 45782"/>
                <a:gd name="connsiteX12" fmla="*/ 520766 w 795455"/>
                <a:gd name="connsiteY12" fmla="*/ 45782 h 45782"/>
                <a:gd name="connsiteX13" fmla="*/ 497875 w 795455"/>
                <a:gd name="connsiteY13" fmla="*/ 22891 h 45782"/>
                <a:gd name="connsiteX14" fmla="*/ 520766 w 795455"/>
                <a:gd name="connsiteY14" fmla="*/ 0 h 45782"/>
                <a:gd name="connsiteX15" fmla="*/ 394866 w 795455"/>
                <a:gd name="connsiteY15" fmla="*/ 0 h 45782"/>
                <a:gd name="connsiteX16" fmla="*/ 417757 w 795455"/>
                <a:gd name="connsiteY16" fmla="*/ 22891 h 45782"/>
                <a:gd name="connsiteX17" fmla="*/ 394866 w 795455"/>
                <a:gd name="connsiteY17" fmla="*/ 45782 h 45782"/>
                <a:gd name="connsiteX18" fmla="*/ 371975 w 795455"/>
                <a:gd name="connsiteY18" fmla="*/ 22891 h 45782"/>
                <a:gd name="connsiteX19" fmla="*/ 394866 w 795455"/>
                <a:gd name="connsiteY19" fmla="*/ 0 h 45782"/>
                <a:gd name="connsiteX20" fmla="*/ 274690 w 795455"/>
                <a:gd name="connsiteY20" fmla="*/ 0 h 45782"/>
                <a:gd name="connsiteX21" fmla="*/ 297581 w 795455"/>
                <a:gd name="connsiteY21" fmla="*/ 22891 h 45782"/>
                <a:gd name="connsiteX22" fmla="*/ 274690 w 795455"/>
                <a:gd name="connsiteY22" fmla="*/ 45782 h 45782"/>
                <a:gd name="connsiteX23" fmla="*/ 251799 w 795455"/>
                <a:gd name="connsiteY23" fmla="*/ 22891 h 45782"/>
                <a:gd name="connsiteX24" fmla="*/ 274690 w 795455"/>
                <a:gd name="connsiteY24" fmla="*/ 0 h 45782"/>
                <a:gd name="connsiteX25" fmla="*/ 148790 w 795455"/>
                <a:gd name="connsiteY25" fmla="*/ 0 h 45782"/>
                <a:gd name="connsiteX26" fmla="*/ 171681 w 795455"/>
                <a:gd name="connsiteY26" fmla="*/ 22891 h 45782"/>
                <a:gd name="connsiteX27" fmla="*/ 148790 w 795455"/>
                <a:gd name="connsiteY27" fmla="*/ 45782 h 45782"/>
                <a:gd name="connsiteX28" fmla="*/ 125899 w 795455"/>
                <a:gd name="connsiteY28" fmla="*/ 22891 h 45782"/>
                <a:gd name="connsiteX29" fmla="*/ 148790 w 795455"/>
                <a:gd name="connsiteY29" fmla="*/ 0 h 45782"/>
                <a:gd name="connsiteX30" fmla="*/ 22891 w 795455"/>
                <a:gd name="connsiteY30" fmla="*/ 0 h 45782"/>
                <a:gd name="connsiteX31" fmla="*/ 45782 w 795455"/>
                <a:gd name="connsiteY31" fmla="*/ 22891 h 45782"/>
                <a:gd name="connsiteX32" fmla="*/ 22891 w 795455"/>
                <a:gd name="connsiteY32" fmla="*/ 45782 h 45782"/>
                <a:gd name="connsiteX33" fmla="*/ 0 w 795455"/>
                <a:gd name="connsiteY33" fmla="*/ 22891 h 45782"/>
                <a:gd name="connsiteX34" fmla="*/ 22891 w 795455"/>
                <a:gd name="connsiteY34" fmla="*/ 0 h 45782"/>
              </a:gdLst>
              <a:ahLst/>
              <a:cxnLst/>
              <a:rect l="l" t="t" r="r" b="b"/>
              <a:pathLst>
                <a:path w="795455" h="45782">
                  <a:moveTo>
                    <a:pt x="772564" y="0"/>
                  </a:moveTo>
                  <a:cubicBezTo>
                    <a:pt x="785207" y="0"/>
                    <a:pt x="795455" y="10249"/>
                    <a:pt x="795455" y="22891"/>
                  </a:cubicBezTo>
                  <a:cubicBezTo>
                    <a:pt x="795455" y="35533"/>
                    <a:pt x="785207" y="45782"/>
                    <a:pt x="772564" y="45782"/>
                  </a:cubicBezTo>
                  <a:cubicBezTo>
                    <a:pt x="759922" y="45782"/>
                    <a:pt x="749673" y="35533"/>
                    <a:pt x="749673" y="22891"/>
                  </a:cubicBezTo>
                  <a:cubicBezTo>
                    <a:pt x="749673" y="10249"/>
                    <a:pt x="759922" y="0"/>
                    <a:pt x="772564" y="0"/>
                  </a:cubicBezTo>
                  <a:close/>
                  <a:moveTo>
                    <a:pt x="646665" y="0"/>
                  </a:moveTo>
                  <a:cubicBezTo>
                    <a:pt x="659308" y="0"/>
                    <a:pt x="669556" y="10249"/>
                    <a:pt x="669556" y="22891"/>
                  </a:cubicBezTo>
                  <a:cubicBezTo>
                    <a:pt x="669556" y="35533"/>
                    <a:pt x="659308" y="45782"/>
                    <a:pt x="646665" y="45782"/>
                  </a:cubicBezTo>
                  <a:cubicBezTo>
                    <a:pt x="634023" y="45782"/>
                    <a:pt x="623774" y="35533"/>
                    <a:pt x="623774" y="22891"/>
                  </a:cubicBezTo>
                  <a:cubicBezTo>
                    <a:pt x="623774" y="10249"/>
                    <a:pt x="634023" y="0"/>
                    <a:pt x="646665" y="0"/>
                  </a:cubicBezTo>
                  <a:close/>
                  <a:moveTo>
                    <a:pt x="520766" y="0"/>
                  </a:moveTo>
                  <a:cubicBezTo>
                    <a:pt x="533409" y="0"/>
                    <a:pt x="543657" y="10249"/>
                    <a:pt x="543657" y="22891"/>
                  </a:cubicBezTo>
                  <a:cubicBezTo>
                    <a:pt x="543657" y="35533"/>
                    <a:pt x="533409" y="45782"/>
                    <a:pt x="520766" y="45782"/>
                  </a:cubicBezTo>
                  <a:cubicBezTo>
                    <a:pt x="508124" y="45782"/>
                    <a:pt x="497875" y="35533"/>
                    <a:pt x="497875" y="22891"/>
                  </a:cubicBezTo>
                  <a:cubicBezTo>
                    <a:pt x="497875" y="10249"/>
                    <a:pt x="508124" y="0"/>
                    <a:pt x="520766" y="0"/>
                  </a:cubicBezTo>
                  <a:close/>
                  <a:moveTo>
                    <a:pt x="394866" y="0"/>
                  </a:moveTo>
                  <a:cubicBezTo>
                    <a:pt x="407509" y="0"/>
                    <a:pt x="417757" y="10249"/>
                    <a:pt x="417757" y="22891"/>
                  </a:cubicBezTo>
                  <a:cubicBezTo>
                    <a:pt x="417757" y="35533"/>
                    <a:pt x="407509" y="45782"/>
                    <a:pt x="394866" y="45782"/>
                  </a:cubicBezTo>
                  <a:cubicBezTo>
                    <a:pt x="382224" y="45782"/>
                    <a:pt x="371975" y="35533"/>
                    <a:pt x="371975" y="22891"/>
                  </a:cubicBezTo>
                  <a:cubicBezTo>
                    <a:pt x="371975" y="10249"/>
                    <a:pt x="382224" y="0"/>
                    <a:pt x="394866" y="0"/>
                  </a:cubicBezTo>
                  <a:close/>
                  <a:moveTo>
                    <a:pt x="274690" y="0"/>
                  </a:moveTo>
                  <a:cubicBezTo>
                    <a:pt x="287333" y="0"/>
                    <a:pt x="297581" y="10249"/>
                    <a:pt x="297581" y="22891"/>
                  </a:cubicBezTo>
                  <a:cubicBezTo>
                    <a:pt x="297581" y="35533"/>
                    <a:pt x="287333" y="45782"/>
                    <a:pt x="274690" y="45782"/>
                  </a:cubicBezTo>
                  <a:cubicBezTo>
                    <a:pt x="262048" y="45782"/>
                    <a:pt x="251799" y="35533"/>
                    <a:pt x="251799" y="22891"/>
                  </a:cubicBezTo>
                  <a:cubicBezTo>
                    <a:pt x="251799" y="10249"/>
                    <a:pt x="262048" y="0"/>
                    <a:pt x="274690" y="0"/>
                  </a:cubicBezTo>
                  <a:close/>
                  <a:moveTo>
                    <a:pt x="148790" y="0"/>
                  </a:moveTo>
                  <a:cubicBezTo>
                    <a:pt x="161433" y="0"/>
                    <a:pt x="171681" y="10249"/>
                    <a:pt x="171681" y="22891"/>
                  </a:cubicBezTo>
                  <a:cubicBezTo>
                    <a:pt x="171681" y="35533"/>
                    <a:pt x="161433" y="45782"/>
                    <a:pt x="148790" y="45782"/>
                  </a:cubicBezTo>
                  <a:cubicBezTo>
                    <a:pt x="136148" y="45782"/>
                    <a:pt x="125899" y="35533"/>
                    <a:pt x="125899" y="22891"/>
                  </a:cubicBezTo>
                  <a:cubicBezTo>
                    <a:pt x="125899" y="10249"/>
                    <a:pt x="136148" y="0"/>
                    <a:pt x="148790" y="0"/>
                  </a:cubicBezTo>
                  <a:close/>
                  <a:moveTo>
                    <a:pt x="22891" y="0"/>
                  </a:moveTo>
                  <a:cubicBezTo>
                    <a:pt x="35534" y="0"/>
                    <a:pt x="45782" y="10249"/>
                    <a:pt x="45782" y="22891"/>
                  </a:cubicBezTo>
                  <a:cubicBezTo>
                    <a:pt x="45782" y="35533"/>
                    <a:pt x="35534" y="45782"/>
                    <a:pt x="22891" y="45782"/>
                  </a:cubicBezTo>
                  <a:cubicBezTo>
                    <a:pt x="10249" y="45782"/>
                    <a:pt x="0" y="35533"/>
                    <a:pt x="0" y="22891"/>
                  </a:cubicBezTo>
                  <a:cubicBezTo>
                    <a:pt x="0" y="10249"/>
                    <a:pt x="10249" y="0"/>
                    <a:pt x="22891" y="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5048" y="1911"/>
              <a:ext cx="1027" cy="1027"/>
            </a:xfrm>
            <a:custGeom>
              <a:avLst/>
              <a:gdLst>
                <a:gd name="connsiteX0" fmla="*/ 723900 w 723900"/>
                <a:gd name="connsiteY0" fmla="*/ 361950 h 723900"/>
                <a:gd name="connsiteX1" fmla="*/ 361950 w 723900"/>
                <a:gd name="connsiteY1" fmla="*/ 723900 h 723900"/>
                <a:gd name="connsiteX2" fmla="*/ 0 w 723900"/>
                <a:gd name="connsiteY2" fmla="*/ 361950 h 723900"/>
                <a:gd name="connsiteX3" fmla="*/ 361950 w 723900"/>
                <a:gd name="connsiteY3" fmla="*/ 0 h 723900"/>
                <a:gd name="connsiteX4" fmla="*/ 723900 w 723900"/>
                <a:gd name="connsiteY4" fmla="*/ 361950 h 723900"/>
              </a:gdLst>
              <a:ahLst/>
              <a:cxnLst/>
              <a:rect l="l" t="t" r="r" b="b"/>
              <a:pathLst>
                <a:path w="723900" h="723900">
                  <a:moveTo>
                    <a:pt x="723900" y="361950"/>
                  </a:moveTo>
                  <a:cubicBezTo>
                    <a:pt x="723900" y="561849"/>
                    <a:pt x="561849" y="723900"/>
                    <a:pt x="361950" y="723900"/>
                  </a:cubicBezTo>
                  <a:cubicBezTo>
                    <a:pt x="162051" y="723900"/>
                    <a:pt x="0" y="561849"/>
                    <a:pt x="0" y="361950"/>
                  </a:cubicBezTo>
                  <a:cubicBezTo>
                    <a:pt x="0" y="162051"/>
                    <a:pt x="162051" y="0"/>
                    <a:pt x="361950" y="0"/>
                  </a:cubicBezTo>
                  <a:cubicBezTo>
                    <a:pt x="561849" y="0"/>
                    <a:pt x="723900" y="162051"/>
                    <a:pt x="723900" y="361950"/>
                  </a:cubicBezTo>
                  <a:close/>
                </a:path>
              </a:pathLst>
            </a:custGeom>
            <a:solidFill>
              <a:schemeClr val="accent1"/>
            </a:solidFill>
            <a:ln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5310" y="2197"/>
              <a:ext cx="504" cy="504"/>
            </a:xfrm>
            <a:custGeom>
              <a:avLst/>
              <a:gdLst>
                <a:gd name="connsiteX0" fmla="*/ 438553 w 720000"/>
                <a:gd name="connsiteY0" fmla="*/ 189601 h 720000"/>
                <a:gd name="connsiteX1" fmla="*/ 503636 w 720000"/>
                <a:gd name="connsiteY1" fmla="*/ 216365 h 720000"/>
                <a:gd name="connsiteX2" fmla="*/ 503636 w 720000"/>
                <a:gd name="connsiteY2" fmla="*/ 346445 h 720000"/>
                <a:gd name="connsiteX3" fmla="*/ 362260 w 720000"/>
                <a:gd name="connsiteY3" fmla="*/ 487907 h 720000"/>
                <a:gd name="connsiteX4" fmla="*/ 191861 w 720000"/>
                <a:gd name="connsiteY4" fmla="*/ 528226 h 720000"/>
                <a:gd name="connsiteX5" fmla="*/ 232180 w 720000"/>
                <a:gd name="connsiteY5" fmla="*/ 357827 h 720000"/>
                <a:gd name="connsiteX6" fmla="*/ 373556 w 720000"/>
                <a:gd name="connsiteY6" fmla="*/ 216452 h 720000"/>
                <a:gd name="connsiteX7" fmla="*/ 438553 w 720000"/>
                <a:gd name="connsiteY7" fmla="*/ 189601 h 720000"/>
                <a:gd name="connsiteX8" fmla="*/ 438553 w 720000"/>
                <a:gd name="connsiteY8" fmla="*/ 141636 h 720000"/>
                <a:gd name="connsiteX9" fmla="*/ 339581 w 720000"/>
                <a:gd name="connsiteY9" fmla="*/ 182476 h 720000"/>
                <a:gd name="connsiteX10" fmla="*/ 198205 w 720000"/>
                <a:gd name="connsiteY10" fmla="*/ 323852 h 720000"/>
                <a:gd name="connsiteX11" fmla="*/ 141637 w 720000"/>
                <a:gd name="connsiteY11" fmla="*/ 578364 h 720000"/>
                <a:gd name="connsiteX12" fmla="*/ 396149 w 720000"/>
                <a:gd name="connsiteY12" fmla="*/ 521796 h 720000"/>
                <a:gd name="connsiteX13" fmla="*/ 537524 w 720000"/>
                <a:gd name="connsiteY13" fmla="*/ 380420 h 720000"/>
                <a:gd name="connsiteX14" fmla="*/ 537524 w 720000"/>
                <a:gd name="connsiteY14" fmla="*/ 182476 h 720000"/>
                <a:gd name="connsiteX15" fmla="*/ 438553 w 720000"/>
                <a:gd name="connsiteY15" fmla="*/ 141636 h 720000"/>
                <a:gd name="connsiteX16" fmla="*/ 120000 w 720000"/>
                <a:gd name="connsiteY16" fmla="*/ 0 h 720000"/>
                <a:gd name="connsiteX17" fmla="*/ 600000 w 720000"/>
                <a:gd name="connsiteY17" fmla="*/ 0 h 720000"/>
                <a:gd name="connsiteX18" fmla="*/ 720000 w 720000"/>
                <a:gd name="connsiteY18" fmla="*/ 120000 h 720000"/>
                <a:gd name="connsiteX19" fmla="*/ 720000 w 720000"/>
                <a:gd name="connsiteY19" fmla="*/ 600000 h 720000"/>
                <a:gd name="connsiteX20" fmla="*/ 600000 w 720000"/>
                <a:gd name="connsiteY20" fmla="*/ 720000 h 720000"/>
                <a:gd name="connsiteX21" fmla="*/ 120000 w 720000"/>
                <a:gd name="connsiteY21" fmla="*/ 720000 h 720000"/>
                <a:gd name="connsiteX22" fmla="*/ 0 w 720000"/>
                <a:gd name="connsiteY22" fmla="*/ 600000 h 720000"/>
                <a:gd name="connsiteX23" fmla="*/ 0 w 720000"/>
                <a:gd name="connsiteY23" fmla="*/ 120000 h 720000"/>
                <a:gd name="connsiteX24" fmla="*/ 120000 w 720000"/>
                <a:gd name="connsiteY24" fmla="*/ 0 h 720000"/>
              </a:gdLst>
              <a:ahLst/>
              <a:cxnLst/>
              <a:rect l="l" t="t" r="r" b="b"/>
              <a:pathLst>
                <a:path w="720000" h="720000">
                  <a:moveTo>
                    <a:pt x="438553" y="189601"/>
                  </a:moveTo>
                  <a:cubicBezTo>
                    <a:pt x="463230" y="189601"/>
                    <a:pt x="486344" y="199073"/>
                    <a:pt x="503636" y="216365"/>
                  </a:cubicBezTo>
                  <a:cubicBezTo>
                    <a:pt x="539523" y="252252"/>
                    <a:pt x="539523" y="310557"/>
                    <a:pt x="503636" y="346445"/>
                  </a:cubicBezTo>
                  <a:lnTo>
                    <a:pt x="362260" y="487907"/>
                  </a:lnTo>
                  <a:cubicBezTo>
                    <a:pt x="342622" y="507545"/>
                    <a:pt x="266503" y="522665"/>
                    <a:pt x="191861" y="528226"/>
                  </a:cubicBezTo>
                  <a:cubicBezTo>
                    <a:pt x="197336" y="453584"/>
                    <a:pt x="212456" y="377465"/>
                    <a:pt x="232180" y="357827"/>
                  </a:cubicBezTo>
                  <a:lnTo>
                    <a:pt x="373556" y="216452"/>
                  </a:lnTo>
                  <a:cubicBezTo>
                    <a:pt x="390761" y="199073"/>
                    <a:pt x="413875" y="189601"/>
                    <a:pt x="438553" y="189601"/>
                  </a:cubicBezTo>
                  <a:close/>
                  <a:moveTo>
                    <a:pt x="438553" y="141636"/>
                  </a:moveTo>
                  <a:cubicBezTo>
                    <a:pt x="402666" y="141636"/>
                    <a:pt x="366778" y="155278"/>
                    <a:pt x="339581" y="182476"/>
                  </a:cubicBezTo>
                  <a:lnTo>
                    <a:pt x="198205" y="323852"/>
                  </a:lnTo>
                  <a:cubicBezTo>
                    <a:pt x="143723" y="378335"/>
                    <a:pt x="141637" y="578364"/>
                    <a:pt x="141637" y="578364"/>
                  </a:cubicBezTo>
                  <a:cubicBezTo>
                    <a:pt x="141637" y="578364"/>
                    <a:pt x="341753" y="576278"/>
                    <a:pt x="396149" y="521796"/>
                  </a:cubicBezTo>
                  <a:lnTo>
                    <a:pt x="537524" y="380420"/>
                  </a:lnTo>
                  <a:cubicBezTo>
                    <a:pt x="592007" y="325938"/>
                    <a:pt x="592007" y="236872"/>
                    <a:pt x="537524" y="182476"/>
                  </a:cubicBezTo>
                  <a:cubicBezTo>
                    <a:pt x="510327" y="155191"/>
                    <a:pt x="474440" y="141636"/>
                    <a:pt x="438553" y="141636"/>
                  </a:cubicBezTo>
                  <a:close/>
                  <a:moveTo>
                    <a:pt x="120000" y="0"/>
                  </a:moveTo>
                  <a:lnTo>
                    <a:pt x="600000" y="0"/>
                  </a:lnTo>
                  <a:cubicBezTo>
                    <a:pt x="666040" y="0"/>
                    <a:pt x="720000" y="54048"/>
                    <a:pt x="720000" y="120000"/>
                  </a:cubicBezTo>
                  <a:lnTo>
                    <a:pt x="720000" y="600000"/>
                  </a:lnTo>
                  <a:cubicBezTo>
                    <a:pt x="720000" y="666039"/>
                    <a:pt x="666040" y="720000"/>
                    <a:pt x="600000" y="720000"/>
                  </a:cubicBezTo>
                  <a:lnTo>
                    <a:pt x="120000" y="720000"/>
                  </a:lnTo>
                  <a:cubicBezTo>
                    <a:pt x="53961" y="720000"/>
                    <a:pt x="0" y="666039"/>
                    <a:pt x="0" y="600000"/>
                  </a:cubicBezTo>
                  <a:lnTo>
                    <a:pt x="0" y="120000"/>
                  </a:lnTo>
                  <a:cubicBezTo>
                    <a:pt x="0" y="53961"/>
                    <a:pt x="53961" y="0"/>
                    <a:pt x="120000" y="0"/>
                  </a:cubicBezTo>
                  <a:close/>
                </a:path>
              </a:pathLst>
            </a:custGeom>
            <a:solidFill>
              <a:schemeClr val="bg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13074" y="1911"/>
              <a:ext cx="1027" cy="1027"/>
            </a:xfrm>
            <a:custGeom>
              <a:avLst/>
              <a:gdLst>
                <a:gd name="connsiteX0" fmla="*/ 723900 w 723900"/>
                <a:gd name="connsiteY0" fmla="*/ 361950 h 723900"/>
                <a:gd name="connsiteX1" fmla="*/ 361950 w 723900"/>
                <a:gd name="connsiteY1" fmla="*/ 723900 h 723900"/>
                <a:gd name="connsiteX2" fmla="*/ 0 w 723900"/>
                <a:gd name="connsiteY2" fmla="*/ 361950 h 723900"/>
                <a:gd name="connsiteX3" fmla="*/ 361950 w 723900"/>
                <a:gd name="connsiteY3" fmla="*/ 0 h 723900"/>
                <a:gd name="connsiteX4" fmla="*/ 723900 w 723900"/>
                <a:gd name="connsiteY4" fmla="*/ 361950 h 723900"/>
              </a:gdLst>
              <a:ahLst/>
              <a:cxnLst/>
              <a:rect l="l" t="t" r="r" b="b"/>
              <a:pathLst>
                <a:path w="723900" h="723900">
                  <a:moveTo>
                    <a:pt x="723900" y="361950"/>
                  </a:moveTo>
                  <a:cubicBezTo>
                    <a:pt x="723900" y="561849"/>
                    <a:pt x="561849" y="723900"/>
                    <a:pt x="361950" y="723900"/>
                  </a:cubicBezTo>
                  <a:cubicBezTo>
                    <a:pt x="162051" y="723900"/>
                    <a:pt x="0" y="561849"/>
                    <a:pt x="0" y="361950"/>
                  </a:cubicBezTo>
                  <a:cubicBezTo>
                    <a:pt x="0" y="162051"/>
                    <a:pt x="162051" y="0"/>
                    <a:pt x="361950" y="0"/>
                  </a:cubicBezTo>
                  <a:cubicBezTo>
                    <a:pt x="561849" y="0"/>
                    <a:pt x="723900" y="162051"/>
                    <a:pt x="723900" y="361950"/>
                  </a:cubicBezTo>
                  <a:close/>
                </a:path>
              </a:pathLst>
            </a:custGeom>
            <a:solidFill>
              <a:schemeClr val="accent1"/>
            </a:solidFill>
            <a:ln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3321" y="2182"/>
              <a:ext cx="533" cy="533"/>
            </a:xfrm>
            <a:custGeom>
              <a:avLst/>
              <a:gdLst>
                <a:gd name="connsiteX0" fmla="*/ 579031 w 719895"/>
                <a:gd name="connsiteY0" fmla="*/ 554022 h 720000"/>
                <a:gd name="connsiteX1" fmla="*/ 596778 w 719895"/>
                <a:gd name="connsiteY1" fmla="*/ 561368 h 720000"/>
                <a:gd name="connsiteX2" fmla="*/ 712550 w 719895"/>
                <a:gd name="connsiteY2" fmla="*/ 677140 h 720000"/>
                <a:gd name="connsiteX3" fmla="*/ 712550 w 719895"/>
                <a:gd name="connsiteY3" fmla="*/ 712634 h 720000"/>
                <a:gd name="connsiteX4" fmla="*/ 694887 w 719895"/>
                <a:gd name="connsiteY4" fmla="*/ 720000 h 720000"/>
                <a:gd name="connsiteX5" fmla="*/ 677140 w 719895"/>
                <a:gd name="connsiteY5" fmla="*/ 712634 h 720000"/>
                <a:gd name="connsiteX6" fmla="*/ 561284 w 719895"/>
                <a:gd name="connsiteY6" fmla="*/ 596861 h 720000"/>
                <a:gd name="connsiteX7" fmla="*/ 561284 w 719895"/>
                <a:gd name="connsiteY7" fmla="*/ 561368 h 720000"/>
                <a:gd name="connsiteX8" fmla="*/ 579031 w 719895"/>
                <a:gd name="connsiteY8" fmla="*/ 554022 h 720000"/>
                <a:gd name="connsiteX9" fmla="*/ 301109 w 719895"/>
                <a:gd name="connsiteY9" fmla="*/ 0 h 720000"/>
                <a:gd name="connsiteX10" fmla="*/ 602219 w 719895"/>
                <a:gd name="connsiteY10" fmla="*/ 301109 h 720000"/>
                <a:gd name="connsiteX11" fmla="*/ 301109 w 719895"/>
                <a:gd name="connsiteY11" fmla="*/ 602219 h 720000"/>
                <a:gd name="connsiteX12" fmla="*/ 0 w 719895"/>
                <a:gd name="connsiteY12" fmla="*/ 301109 h 720000"/>
                <a:gd name="connsiteX13" fmla="*/ 301109 w 719895"/>
                <a:gd name="connsiteY13" fmla="*/ 0 h 720000"/>
              </a:gdLst>
              <a:ahLst/>
              <a:cxnLst/>
              <a:rect l="l" t="t" r="r" b="b"/>
              <a:pathLst>
                <a:path w="719895" h="720000">
                  <a:moveTo>
                    <a:pt x="579031" y="554022"/>
                  </a:moveTo>
                  <a:cubicBezTo>
                    <a:pt x="585456" y="554022"/>
                    <a:pt x="591880" y="556471"/>
                    <a:pt x="596778" y="561368"/>
                  </a:cubicBezTo>
                  <a:lnTo>
                    <a:pt x="712550" y="677140"/>
                  </a:lnTo>
                  <a:cubicBezTo>
                    <a:pt x="722344" y="686935"/>
                    <a:pt x="722344" y="702840"/>
                    <a:pt x="712550" y="712634"/>
                  </a:cubicBezTo>
                  <a:cubicBezTo>
                    <a:pt x="707778" y="717573"/>
                    <a:pt x="701333" y="720000"/>
                    <a:pt x="694887" y="720000"/>
                  </a:cubicBezTo>
                  <a:cubicBezTo>
                    <a:pt x="688441" y="720000"/>
                    <a:pt x="681995" y="717573"/>
                    <a:pt x="677140" y="712634"/>
                  </a:cubicBezTo>
                  <a:lnTo>
                    <a:pt x="561284" y="596861"/>
                  </a:lnTo>
                  <a:cubicBezTo>
                    <a:pt x="551490" y="587067"/>
                    <a:pt x="551490" y="571162"/>
                    <a:pt x="561284" y="561368"/>
                  </a:cubicBezTo>
                  <a:cubicBezTo>
                    <a:pt x="566181" y="556471"/>
                    <a:pt x="572606" y="554022"/>
                    <a:pt x="579031" y="554022"/>
                  </a:cubicBezTo>
                  <a:close/>
                  <a:moveTo>
                    <a:pt x="301109" y="0"/>
                  </a:moveTo>
                  <a:cubicBezTo>
                    <a:pt x="467443" y="0"/>
                    <a:pt x="602219" y="134859"/>
                    <a:pt x="602219" y="301109"/>
                  </a:cubicBezTo>
                  <a:cubicBezTo>
                    <a:pt x="602219" y="467443"/>
                    <a:pt x="467443" y="602219"/>
                    <a:pt x="301109" y="602219"/>
                  </a:cubicBezTo>
                  <a:cubicBezTo>
                    <a:pt x="134775" y="602219"/>
                    <a:pt x="0" y="467443"/>
                    <a:pt x="0" y="301109"/>
                  </a:cubicBezTo>
                  <a:cubicBezTo>
                    <a:pt x="0" y="134775"/>
                    <a:pt x="134775" y="0"/>
                    <a:pt x="301109" y="0"/>
                  </a:cubicBezTo>
                  <a:close/>
                </a:path>
              </a:pathLst>
            </a:custGeom>
            <a:solidFill>
              <a:schemeClr val="bg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5048" y="6030"/>
              <a:ext cx="1027" cy="1027"/>
            </a:xfrm>
            <a:custGeom>
              <a:avLst/>
              <a:gdLst>
                <a:gd name="connsiteX0" fmla="*/ 723900 w 723900"/>
                <a:gd name="connsiteY0" fmla="*/ 361950 h 723900"/>
                <a:gd name="connsiteX1" fmla="*/ 361950 w 723900"/>
                <a:gd name="connsiteY1" fmla="*/ 723900 h 723900"/>
                <a:gd name="connsiteX2" fmla="*/ 0 w 723900"/>
                <a:gd name="connsiteY2" fmla="*/ 361950 h 723900"/>
                <a:gd name="connsiteX3" fmla="*/ 361950 w 723900"/>
                <a:gd name="connsiteY3" fmla="*/ 0 h 723900"/>
                <a:gd name="connsiteX4" fmla="*/ 723900 w 723900"/>
                <a:gd name="connsiteY4" fmla="*/ 361950 h 723900"/>
              </a:gdLst>
              <a:ahLst/>
              <a:cxnLst/>
              <a:rect l="l" t="t" r="r" b="b"/>
              <a:pathLst>
                <a:path w="723900" h="723900">
                  <a:moveTo>
                    <a:pt x="723900" y="361950"/>
                  </a:moveTo>
                  <a:cubicBezTo>
                    <a:pt x="723900" y="561849"/>
                    <a:pt x="561849" y="723900"/>
                    <a:pt x="361950" y="723900"/>
                  </a:cubicBezTo>
                  <a:cubicBezTo>
                    <a:pt x="162051" y="723900"/>
                    <a:pt x="0" y="561849"/>
                    <a:pt x="0" y="361950"/>
                  </a:cubicBezTo>
                  <a:cubicBezTo>
                    <a:pt x="0" y="162051"/>
                    <a:pt x="162051" y="0"/>
                    <a:pt x="361950" y="0"/>
                  </a:cubicBezTo>
                  <a:cubicBezTo>
                    <a:pt x="561849" y="0"/>
                    <a:pt x="723900" y="162051"/>
                    <a:pt x="723900" y="361950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5310" y="6330"/>
              <a:ext cx="504" cy="475"/>
            </a:xfrm>
            <a:custGeom>
              <a:avLst/>
              <a:gdLst>
                <a:gd name="connsiteX0" fmla="*/ 565749 w 763907"/>
                <a:gd name="connsiteY0" fmla="*/ 529546 h 720000"/>
                <a:gd name="connsiteX1" fmla="*/ 585849 w 763907"/>
                <a:gd name="connsiteY1" fmla="*/ 537865 h 720000"/>
                <a:gd name="connsiteX2" fmla="*/ 698960 w 763907"/>
                <a:gd name="connsiteY2" fmla="*/ 650977 h 720000"/>
                <a:gd name="connsiteX3" fmla="*/ 698960 w 763907"/>
                <a:gd name="connsiteY3" fmla="*/ 691178 h 720000"/>
                <a:gd name="connsiteX4" fmla="*/ 678860 w 763907"/>
                <a:gd name="connsiteY4" fmla="*/ 699521 h 720000"/>
                <a:gd name="connsiteX5" fmla="*/ 658760 w 763907"/>
                <a:gd name="connsiteY5" fmla="*/ 691178 h 720000"/>
                <a:gd name="connsiteX6" fmla="*/ 545648 w 763907"/>
                <a:gd name="connsiteY6" fmla="*/ 578066 h 720000"/>
                <a:gd name="connsiteX7" fmla="*/ 545648 w 763907"/>
                <a:gd name="connsiteY7" fmla="*/ 537865 h 720000"/>
                <a:gd name="connsiteX8" fmla="*/ 565749 w 763907"/>
                <a:gd name="connsiteY8" fmla="*/ 529546 h 720000"/>
                <a:gd name="connsiteX9" fmla="*/ 565749 w 763907"/>
                <a:gd name="connsiteY9" fmla="*/ 359807 h 720000"/>
                <a:gd name="connsiteX10" fmla="*/ 735464 w 763907"/>
                <a:gd name="connsiteY10" fmla="*/ 359807 h 720000"/>
                <a:gd name="connsiteX11" fmla="*/ 763907 w 763907"/>
                <a:gd name="connsiteY11" fmla="*/ 388251 h 720000"/>
                <a:gd name="connsiteX12" fmla="*/ 735464 w 763907"/>
                <a:gd name="connsiteY12" fmla="*/ 416695 h 720000"/>
                <a:gd name="connsiteX13" fmla="*/ 565749 w 763907"/>
                <a:gd name="connsiteY13" fmla="*/ 416695 h 720000"/>
                <a:gd name="connsiteX14" fmla="*/ 537305 w 763907"/>
                <a:gd name="connsiteY14" fmla="*/ 388251 h 720000"/>
                <a:gd name="connsiteX15" fmla="*/ 565749 w 763907"/>
                <a:gd name="connsiteY15" fmla="*/ 359807 h 720000"/>
                <a:gd name="connsiteX16" fmla="*/ 678860 w 763907"/>
                <a:gd name="connsiteY16" fmla="*/ 77005 h 720000"/>
                <a:gd name="connsiteX17" fmla="*/ 698960 w 763907"/>
                <a:gd name="connsiteY17" fmla="*/ 85325 h 720000"/>
                <a:gd name="connsiteX18" fmla="*/ 698960 w 763907"/>
                <a:gd name="connsiteY18" fmla="*/ 125525 h 720000"/>
                <a:gd name="connsiteX19" fmla="*/ 585849 w 763907"/>
                <a:gd name="connsiteY19" fmla="*/ 238636 h 720000"/>
                <a:gd name="connsiteX20" fmla="*/ 565749 w 763907"/>
                <a:gd name="connsiteY20" fmla="*/ 246980 h 720000"/>
                <a:gd name="connsiteX21" fmla="*/ 545648 w 763907"/>
                <a:gd name="connsiteY21" fmla="*/ 238636 h 720000"/>
                <a:gd name="connsiteX22" fmla="*/ 545648 w 763907"/>
                <a:gd name="connsiteY22" fmla="*/ 198436 h 720000"/>
                <a:gd name="connsiteX23" fmla="*/ 658760 w 763907"/>
                <a:gd name="connsiteY23" fmla="*/ 85325 h 720000"/>
                <a:gd name="connsiteX24" fmla="*/ 678860 w 763907"/>
                <a:gd name="connsiteY24" fmla="*/ 77005 h 720000"/>
                <a:gd name="connsiteX25" fmla="*/ 362802 w 763907"/>
                <a:gd name="connsiteY25" fmla="*/ 5 h 720000"/>
                <a:gd name="connsiteX26" fmla="*/ 422012 w 763907"/>
                <a:gd name="connsiteY26" fmla="*/ 16490 h 720000"/>
                <a:gd name="connsiteX27" fmla="*/ 481080 w 763907"/>
                <a:gd name="connsiteY27" fmla="*/ 119457 h 720000"/>
                <a:gd name="connsiteX28" fmla="*/ 481080 w 763907"/>
                <a:gd name="connsiteY28" fmla="*/ 600631 h 720000"/>
                <a:gd name="connsiteX29" fmla="*/ 422012 w 763907"/>
                <a:gd name="connsiteY29" fmla="*/ 703598 h 720000"/>
                <a:gd name="connsiteX30" fmla="*/ 361806 w 763907"/>
                <a:gd name="connsiteY30" fmla="*/ 720000 h 720000"/>
                <a:gd name="connsiteX31" fmla="*/ 303306 w 763907"/>
                <a:gd name="connsiteY31" fmla="*/ 704546 h 720000"/>
                <a:gd name="connsiteX32" fmla="*/ 60870 w 763907"/>
                <a:gd name="connsiteY32" fmla="*/ 568300 h 720000"/>
                <a:gd name="connsiteX33" fmla="*/ 0 w 763907"/>
                <a:gd name="connsiteY33" fmla="*/ 464291 h 720000"/>
                <a:gd name="connsiteX34" fmla="*/ 0 w 763907"/>
                <a:gd name="connsiteY34" fmla="*/ 255702 h 720000"/>
                <a:gd name="connsiteX35" fmla="*/ 60870 w 763907"/>
                <a:gd name="connsiteY35" fmla="*/ 151693 h 720000"/>
                <a:gd name="connsiteX36" fmla="*/ 303306 w 763907"/>
                <a:gd name="connsiteY36" fmla="*/ 15447 h 720000"/>
                <a:gd name="connsiteX37" fmla="*/ 362802 w 763907"/>
                <a:gd name="connsiteY37" fmla="*/ 5 h 720000"/>
              </a:gdLst>
              <a:ahLst/>
              <a:cxnLst/>
              <a:rect l="l" t="t" r="r" b="b"/>
              <a:pathLst>
                <a:path w="763907" h="720000">
                  <a:moveTo>
                    <a:pt x="565749" y="529546"/>
                  </a:moveTo>
                  <a:cubicBezTo>
                    <a:pt x="573025" y="529546"/>
                    <a:pt x="580302" y="532319"/>
                    <a:pt x="585849" y="537865"/>
                  </a:cubicBezTo>
                  <a:lnTo>
                    <a:pt x="698960" y="650977"/>
                  </a:lnTo>
                  <a:cubicBezTo>
                    <a:pt x="710054" y="662070"/>
                    <a:pt x="710054" y="680084"/>
                    <a:pt x="698960" y="691178"/>
                  </a:cubicBezTo>
                  <a:cubicBezTo>
                    <a:pt x="693461" y="696677"/>
                    <a:pt x="686161" y="699521"/>
                    <a:pt x="678860" y="699521"/>
                  </a:cubicBezTo>
                  <a:cubicBezTo>
                    <a:pt x="671560" y="699521"/>
                    <a:pt x="664259" y="696771"/>
                    <a:pt x="658760" y="691178"/>
                  </a:cubicBezTo>
                  <a:lnTo>
                    <a:pt x="545648" y="578066"/>
                  </a:lnTo>
                  <a:cubicBezTo>
                    <a:pt x="534555" y="566973"/>
                    <a:pt x="534555" y="548959"/>
                    <a:pt x="545648" y="537865"/>
                  </a:cubicBezTo>
                  <a:cubicBezTo>
                    <a:pt x="551195" y="532319"/>
                    <a:pt x="558471" y="529546"/>
                    <a:pt x="565749" y="529546"/>
                  </a:cubicBezTo>
                  <a:close/>
                  <a:moveTo>
                    <a:pt x="565749" y="359807"/>
                  </a:moveTo>
                  <a:lnTo>
                    <a:pt x="735464" y="359807"/>
                  </a:lnTo>
                  <a:cubicBezTo>
                    <a:pt x="751202" y="359807"/>
                    <a:pt x="763907" y="372512"/>
                    <a:pt x="763907" y="388251"/>
                  </a:cubicBezTo>
                  <a:cubicBezTo>
                    <a:pt x="763907" y="403990"/>
                    <a:pt x="751107" y="416695"/>
                    <a:pt x="735464" y="416695"/>
                  </a:cubicBezTo>
                  <a:lnTo>
                    <a:pt x="565749" y="416695"/>
                  </a:lnTo>
                  <a:cubicBezTo>
                    <a:pt x="550010" y="416695"/>
                    <a:pt x="537305" y="403990"/>
                    <a:pt x="537305" y="388251"/>
                  </a:cubicBezTo>
                  <a:cubicBezTo>
                    <a:pt x="537305" y="372512"/>
                    <a:pt x="550010" y="359807"/>
                    <a:pt x="565749" y="359807"/>
                  </a:cubicBezTo>
                  <a:close/>
                  <a:moveTo>
                    <a:pt x="678860" y="77005"/>
                  </a:moveTo>
                  <a:cubicBezTo>
                    <a:pt x="686137" y="77005"/>
                    <a:pt x="693414" y="79778"/>
                    <a:pt x="698960" y="85325"/>
                  </a:cubicBezTo>
                  <a:cubicBezTo>
                    <a:pt x="710054" y="96418"/>
                    <a:pt x="710054" y="114432"/>
                    <a:pt x="698960" y="125525"/>
                  </a:cubicBezTo>
                  <a:lnTo>
                    <a:pt x="585849" y="238636"/>
                  </a:lnTo>
                  <a:cubicBezTo>
                    <a:pt x="580350" y="244231"/>
                    <a:pt x="573049" y="246980"/>
                    <a:pt x="565749" y="246980"/>
                  </a:cubicBezTo>
                  <a:cubicBezTo>
                    <a:pt x="558448" y="246980"/>
                    <a:pt x="551147" y="244231"/>
                    <a:pt x="545648" y="238636"/>
                  </a:cubicBezTo>
                  <a:cubicBezTo>
                    <a:pt x="534555" y="227543"/>
                    <a:pt x="534555" y="209529"/>
                    <a:pt x="545648" y="198436"/>
                  </a:cubicBezTo>
                  <a:lnTo>
                    <a:pt x="658760" y="85325"/>
                  </a:lnTo>
                  <a:cubicBezTo>
                    <a:pt x="664306" y="79778"/>
                    <a:pt x="671583" y="77005"/>
                    <a:pt x="678860" y="77005"/>
                  </a:cubicBezTo>
                  <a:close/>
                  <a:moveTo>
                    <a:pt x="362802" y="5"/>
                  </a:moveTo>
                  <a:cubicBezTo>
                    <a:pt x="383186" y="183"/>
                    <a:pt x="403524" y="5682"/>
                    <a:pt x="422012" y="16490"/>
                  </a:cubicBezTo>
                  <a:cubicBezTo>
                    <a:pt x="458989" y="38108"/>
                    <a:pt x="481080" y="76601"/>
                    <a:pt x="481080" y="119457"/>
                  </a:cubicBezTo>
                  <a:lnTo>
                    <a:pt x="481080" y="600631"/>
                  </a:lnTo>
                  <a:cubicBezTo>
                    <a:pt x="481080" y="643486"/>
                    <a:pt x="458989" y="681980"/>
                    <a:pt x="422012" y="703598"/>
                  </a:cubicBezTo>
                  <a:cubicBezTo>
                    <a:pt x="403240" y="714501"/>
                    <a:pt x="382475" y="720000"/>
                    <a:pt x="361806" y="720000"/>
                  </a:cubicBezTo>
                  <a:cubicBezTo>
                    <a:pt x="341706" y="720000"/>
                    <a:pt x="321700" y="714881"/>
                    <a:pt x="303306" y="704546"/>
                  </a:cubicBezTo>
                  <a:lnTo>
                    <a:pt x="60870" y="568300"/>
                  </a:lnTo>
                  <a:cubicBezTo>
                    <a:pt x="23324" y="547157"/>
                    <a:pt x="0" y="507336"/>
                    <a:pt x="0" y="464291"/>
                  </a:cubicBezTo>
                  <a:lnTo>
                    <a:pt x="0" y="255702"/>
                  </a:lnTo>
                  <a:cubicBezTo>
                    <a:pt x="0" y="212657"/>
                    <a:pt x="23324" y="172742"/>
                    <a:pt x="60870" y="151693"/>
                  </a:cubicBezTo>
                  <a:lnTo>
                    <a:pt x="303306" y="15447"/>
                  </a:lnTo>
                  <a:cubicBezTo>
                    <a:pt x="321984" y="4970"/>
                    <a:pt x="342417" y="-173"/>
                    <a:pt x="362802" y="5"/>
                  </a:cubicBezTo>
                  <a:close/>
                </a:path>
              </a:pathLst>
            </a:custGeom>
            <a:solidFill>
              <a:schemeClr val="bg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3105" y="6030"/>
              <a:ext cx="1027" cy="1027"/>
            </a:xfrm>
            <a:custGeom>
              <a:avLst/>
              <a:gdLst>
                <a:gd name="connsiteX0" fmla="*/ 723900 w 723900"/>
                <a:gd name="connsiteY0" fmla="*/ 361950 h 723900"/>
                <a:gd name="connsiteX1" fmla="*/ 361950 w 723900"/>
                <a:gd name="connsiteY1" fmla="*/ 723900 h 723900"/>
                <a:gd name="connsiteX2" fmla="*/ 0 w 723900"/>
                <a:gd name="connsiteY2" fmla="*/ 361950 h 723900"/>
                <a:gd name="connsiteX3" fmla="*/ 361950 w 723900"/>
                <a:gd name="connsiteY3" fmla="*/ 0 h 723900"/>
                <a:gd name="connsiteX4" fmla="*/ 723900 w 723900"/>
                <a:gd name="connsiteY4" fmla="*/ 361950 h 723900"/>
              </a:gdLst>
              <a:ahLst/>
              <a:cxnLst/>
              <a:rect l="l" t="t" r="r" b="b"/>
              <a:pathLst>
                <a:path w="723900" h="723900">
                  <a:moveTo>
                    <a:pt x="723900" y="361950"/>
                  </a:moveTo>
                  <a:cubicBezTo>
                    <a:pt x="723900" y="561849"/>
                    <a:pt x="561849" y="723900"/>
                    <a:pt x="361950" y="723900"/>
                  </a:cubicBezTo>
                  <a:cubicBezTo>
                    <a:pt x="162051" y="723900"/>
                    <a:pt x="0" y="561849"/>
                    <a:pt x="0" y="361950"/>
                  </a:cubicBezTo>
                  <a:cubicBezTo>
                    <a:pt x="0" y="162051"/>
                    <a:pt x="162051" y="0"/>
                    <a:pt x="361950" y="0"/>
                  </a:cubicBezTo>
                  <a:cubicBezTo>
                    <a:pt x="561849" y="0"/>
                    <a:pt x="723900" y="162051"/>
                    <a:pt x="723900" y="361950"/>
                  </a:cubicBezTo>
                  <a:close/>
                </a:path>
              </a:pathLst>
            </a:custGeom>
            <a:solidFill>
              <a:schemeClr val="accent2"/>
            </a:solidFill>
            <a:ln cap="flat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3376" y="6315"/>
              <a:ext cx="484" cy="504"/>
            </a:xfrm>
            <a:custGeom>
              <a:avLst/>
              <a:gdLst>
                <a:gd name="connsiteX0" fmla="*/ 198153 w 692417"/>
                <a:gd name="connsiteY0" fmla="*/ 663680 h 720001"/>
                <a:gd name="connsiteX1" fmla="*/ 239787 w 692417"/>
                <a:gd name="connsiteY1" fmla="*/ 663680 h 720001"/>
                <a:gd name="connsiteX2" fmla="*/ 295235 w 692417"/>
                <a:gd name="connsiteY2" fmla="*/ 663680 h 720001"/>
                <a:gd name="connsiteX3" fmla="*/ 397182 w 692417"/>
                <a:gd name="connsiteY3" fmla="*/ 663680 h 720001"/>
                <a:gd name="connsiteX4" fmla="*/ 452630 w 692417"/>
                <a:gd name="connsiteY4" fmla="*/ 663680 h 720001"/>
                <a:gd name="connsiteX5" fmla="*/ 494264 w 692417"/>
                <a:gd name="connsiteY5" fmla="*/ 663680 h 720001"/>
                <a:gd name="connsiteX6" fmla="*/ 522425 w 692417"/>
                <a:gd name="connsiteY6" fmla="*/ 691841 h 720001"/>
                <a:gd name="connsiteX7" fmla="*/ 494264 w 692417"/>
                <a:gd name="connsiteY7" fmla="*/ 720001 h 720001"/>
                <a:gd name="connsiteX8" fmla="*/ 452630 w 692417"/>
                <a:gd name="connsiteY8" fmla="*/ 720001 h 720001"/>
                <a:gd name="connsiteX9" fmla="*/ 397182 w 692417"/>
                <a:gd name="connsiteY9" fmla="*/ 720001 h 720001"/>
                <a:gd name="connsiteX10" fmla="*/ 295235 w 692417"/>
                <a:gd name="connsiteY10" fmla="*/ 720001 h 720001"/>
                <a:gd name="connsiteX11" fmla="*/ 239787 w 692417"/>
                <a:gd name="connsiteY11" fmla="*/ 720001 h 720001"/>
                <a:gd name="connsiteX12" fmla="*/ 198153 w 692417"/>
                <a:gd name="connsiteY12" fmla="*/ 720001 h 720001"/>
                <a:gd name="connsiteX13" fmla="*/ 169992 w 692417"/>
                <a:gd name="connsiteY13" fmla="*/ 691841 h 720001"/>
                <a:gd name="connsiteX14" fmla="*/ 198153 w 692417"/>
                <a:gd name="connsiteY14" fmla="*/ 663680 h 720001"/>
                <a:gd name="connsiteX15" fmla="*/ 154400 w 692417"/>
                <a:gd name="connsiteY15" fmla="*/ 572143 h 720001"/>
                <a:gd name="connsiteX16" fmla="*/ 154241 w 692417"/>
                <a:gd name="connsiteY16" fmla="*/ 572597 h 720001"/>
                <a:gd name="connsiteX17" fmla="*/ 160423 w 692417"/>
                <a:gd name="connsiteY17" fmla="*/ 572597 h 720001"/>
                <a:gd name="connsiteX18" fmla="*/ 346215 w 692417"/>
                <a:gd name="connsiteY18" fmla="*/ 0 h 720001"/>
                <a:gd name="connsiteX19" fmla="*/ 456041 w 692417"/>
                <a:gd name="connsiteY19" fmla="*/ 22341 h 720001"/>
                <a:gd name="connsiteX20" fmla="*/ 545873 w 692417"/>
                <a:gd name="connsiteY20" fmla="*/ 82980 h 720001"/>
                <a:gd name="connsiteX21" fmla="*/ 606513 w 692417"/>
                <a:gd name="connsiteY21" fmla="*/ 172812 h 720001"/>
                <a:gd name="connsiteX22" fmla="*/ 628853 w 692417"/>
                <a:gd name="connsiteY22" fmla="*/ 282638 h 720001"/>
                <a:gd name="connsiteX23" fmla="*/ 628853 w 692417"/>
                <a:gd name="connsiteY23" fmla="*/ 493091 h 720001"/>
                <a:gd name="connsiteX24" fmla="*/ 687990 w 692417"/>
                <a:gd name="connsiteY24" fmla="*/ 585551 h 720001"/>
                <a:gd name="connsiteX25" fmla="*/ 688929 w 692417"/>
                <a:gd name="connsiteY25" fmla="*/ 614275 h 720001"/>
                <a:gd name="connsiteX26" fmla="*/ 664336 w 692417"/>
                <a:gd name="connsiteY26" fmla="*/ 628918 h 720001"/>
                <a:gd name="connsiteX27" fmla="*/ 28189 w 692417"/>
                <a:gd name="connsiteY27" fmla="*/ 628918 h 720001"/>
                <a:gd name="connsiteX28" fmla="*/ 3596 w 692417"/>
                <a:gd name="connsiteY28" fmla="*/ 614462 h 720001"/>
                <a:gd name="connsiteX29" fmla="*/ 4159 w 692417"/>
                <a:gd name="connsiteY29" fmla="*/ 585927 h 720001"/>
                <a:gd name="connsiteX30" fmla="*/ 63578 w 692417"/>
                <a:gd name="connsiteY30" fmla="*/ 489336 h 720001"/>
                <a:gd name="connsiteX31" fmla="*/ 63578 w 692417"/>
                <a:gd name="connsiteY31" fmla="*/ 282638 h 720001"/>
                <a:gd name="connsiteX32" fmla="*/ 85919 w 692417"/>
                <a:gd name="connsiteY32" fmla="*/ 172812 h 720001"/>
                <a:gd name="connsiteX33" fmla="*/ 146558 w 692417"/>
                <a:gd name="connsiteY33" fmla="*/ 82980 h 720001"/>
                <a:gd name="connsiteX34" fmla="*/ 236389 w 692417"/>
                <a:gd name="connsiteY34" fmla="*/ 22341 h 720001"/>
                <a:gd name="connsiteX35" fmla="*/ 346215 w 692417"/>
                <a:gd name="connsiteY35" fmla="*/ 0 h 720001"/>
              </a:gdLst>
              <a:ahLst/>
              <a:cxnLst/>
              <a:rect l="l" t="t" r="r" b="b"/>
              <a:pathLst>
                <a:path w="692417" h="720001">
                  <a:moveTo>
                    <a:pt x="198153" y="663680"/>
                  </a:moveTo>
                  <a:lnTo>
                    <a:pt x="239787" y="663680"/>
                  </a:lnTo>
                  <a:lnTo>
                    <a:pt x="295235" y="663680"/>
                  </a:lnTo>
                  <a:lnTo>
                    <a:pt x="397182" y="663680"/>
                  </a:lnTo>
                  <a:lnTo>
                    <a:pt x="452630" y="663680"/>
                  </a:lnTo>
                  <a:lnTo>
                    <a:pt x="494264" y="663680"/>
                  </a:lnTo>
                  <a:cubicBezTo>
                    <a:pt x="509847" y="663680"/>
                    <a:pt x="522425" y="676259"/>
                    <a:pt x="522425" y="691841"/>
                  </a:cubicBezTo>
                  <a:cubicBezTo>
                    <a:pt x="522425" y="707423"/>
                    <a:pt x="509753" y="720001"/>
                    <a:pt x="494264" y="720001"/>
                  </a:cubicBezTo>
                  <a:lnTo>
                    <a:pt x="452630" y="720001"/>
                  </a:lnTo>
                  <a:lnTo>
                    <a:pt x="397182" y="720001"/>
                  </a:lnTo>
                  <a:lnTo>
                    <a:pt x="295235" y="720001"/>
                  </a:lnTo>
                  <a:lnTo>
                    <a:pt x="239787" y="720001"/>
                  </a:lnTo>
                  <a:lnTo>
                    <a:pt x="198153" y="720001"/>
                  </a:lnTo>
                  <a:cubicBezTo>
                    <a:pt x="182571" y="720001"/>
                    <a:pt x="169992" y="707423"/>
                    <a:pt x="169992" y="691841"/>
                  </a:cubicBezTo>
                  <a:cubicBezTo>
                    <a:pt x="169992" y="676259"/>
                    <a:pt x="182571" y="663680"/>
                    <a:pt x="198153" y="663680"/>
                  </a:cubicBezTo>
                  <a:close/>
                  <a:moveTo>
                    <a:pt x="154400" y="572143"/>
                  </a:moveTo>
                  <a:lnTo>
                    <a:pt x="154241" y="572597"/>
                  </a:lnTo>
                  <a:lnTo>
                    <a:pt x="160423" y="572597"/>
                  </a:lnTo>
                  <a:close/>
                  <a:moveTo>
                    <a:pt x="346215" y="0"/>
                  </a:moveTo>
                  <a:cubicBezTo>
                    <a:pt x="384232" y="0"/>
                    <a:pt x="421122" y="7510"/>
                    <a:pt x="456041" y="22341"/>
                  </a:cubicBezTo>
                  <a:cubicBezTo>
                    <a:pt x="489646" y="36609"/>
                    <a:pt x="519872" y="57072"/>
                    <a:pt x="545873" y="82980"/>
                  </a:cubicBezTo>
                  <a:cubicBezTo>
                    <a:pt x="571875" y="108981"/>
                    <a:pt x="592245" y="139207"/>
                    <a:pt x="606513" y="172812"/>
                  </a:cubicBezTo>
                  <a:cubicBezTo>
                    <a:pt x="621344" y="207637"/>
                    <a:pt x="628853" y="244621"/>
                    <a:pt x="628853" y="282638"/>
                  </a:cubicBezTo>
                  <a:lnTo>
                    <a:pt x="628853" y="493091"/>
                  </a:lnTo>
                  <a:lnTo>
                    <a:pt x="687990" y="585551"/>
                  </a:lnTo>
                  <a:cubicBezTo>
                    <a:pt x="693528" y="594187"/>
                    <a:pt x="693904" y="605263"/>
                    <a:pt x="688929" y="614275"/>
                  </a:cubicBezTo>
                  <a:cubicBezTo>
                    <a:pt x="684048" y="623286"/>
                    <a:pt x="674567" y="628918"/>
                    <a:pt x="664336" y="628918"/>
                  </a:cubicBezTo>
                  <a:lnTo>
                    <a:pt x="28189" y="628918"/>
                  </a:lnTo>
                  <a:cubicBezTo>
                    <a:pt x="17958" y="628918"/>
                    <a:pt x="8571" y="623380"/>
                    <a:pt x="3596" y="614462"/>
                  </a:cubicBezTo>
                  <a:cubicBezTo>
                    <a:pt x="-1380" y="605545"/>
                    <a:pt x="-1192" y="594656"/>
                    <a:pt x="4159" y="585927"/>
                  </a:cubicBezTo>
                  <a:lnTo>
                    <a:pt x="63578" y="489336"/>
                  </a:lnTo>
                  <a:lnTo>
                    <a:pt x="63578" y="282638"/>
                  </a:lnTo>
                  <a:cubicBezTo>
                    <a:pt x="63578" y="244621"/>
                    <a:pt x="71087" y="207731"/>
                    <a:pt x="85919" y="172812"/>
                  </a:cubicBezTo>
                  <a:cubicBezTo>
                    <a:pt x="100186" y="139207"/>
                    <a:pt x="120650" y="108981"/>
                    <a:pt x="146558" y="82980"/>
                  </a:cubicBezTo>
                  <a:cubicBezTo>
                    <a:pt x="172465" y="56978"/>
                    <a:pt x="202785" y="36609"/>
                    <a:pt x="236389" y="22341"/>
                  </a:cubicBezTo>
                  <a:cubicBezTo>
                    <a:pt x="271214" y="7510"/>
                    <a:pt x="308199" y="0"/>
                    <a:pt x="346215" y="0"/>
                  </a:cubicBezTo>
                  <a:close/>
                </a:path>
              </a:pathLst>
            </a:custGeom>
            <a:solidFill>
              <a:schemeClr val="bg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2144" y="3178"/>
              <a:ext cx="6836" cy="567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开发领域专家角色</a:t>
              </a:r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3346" y="3833"/>
              <a:ext cx="4435" cy="172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C语言系统程序员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网络协议工程师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嵌入式系统开发者</a:t>
              </a:r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201" y="7299"/>
              <a:ext cx="6836" cy="567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+mn-ea"/>
                  <a:cs typeface="Source Han Sans CN Bold"/>
                </a:rPr>
                <a:t>角色模板示例</a:t>
              </a:r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994" y="7930"/>
              <a:ext cx="9801" cy="172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{</a:t>
              </a:r>
            </a:p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  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"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name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"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: 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"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网络协议专家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"</a:t>
              </a:r>
              <a:r>
                <a:rPr kumimoji="1" lang="zh-CN" altLang="en-US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，</a:t>
              </a:r>
              <a:endPara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  "description": "精通网络协议设计与实现的专家"</a:t>
              </a:r>
              <a:r>
                <a:rPr kumimoji="1" lang="zh-CN" altLang="en-US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，</a:t>
              </a:r>
              <a:endPara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  "instructions": "你是一名专注于网络协议开发的高级工程师...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"</a:t>
              </a:r>
              <a:endPara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}</a:t>
              </a:r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10170" y="3178"/>
              <a:ext cx="6836" cy="567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测试专家角色</a:t>
              </a:r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1845" y="3833"/>
              <a:ext cx="3111" cy="172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单元测试专家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性能测试专家</a:t>
              </a:r>
            </a:p>
          </p:txBody>
        </p:sp>
        <p:sp>
          <p:nvSpPr>
            <p:cNvPr id="23" name="标题 1"/>
            <p:cNvSpPr txBox="1"/>
            <p:nvPr/>
          </p:nvSpPr>
          <p:spPr>
            <a:xfrm>
              <a:off x="2144" y="7297"/>
              <a:ext cx="6836" cy="567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+mn-ea"/>
                  <a:cs typeface="Source Han Sans CN Bold"/>
                </a:rPr>
                <a:t>架构设计师角色</a:t>
              </a:r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3346" y="8104"/>
              <a:ext cx="3106" cy="172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系统架构师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安全架构专家</a:t>
              </a: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468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提示模板设计与管理</a:t>
            </a:r>
          </a:p>
        </p:txBody>
      </p:sp>
      <p:grpSp>
        <p:nvGrpSpPr>
          <p:cNvPr id="29" name="组合 28"/>
          <p:cNvGrpSpPr/>
          <p:nvPr/>
        </p:nvGrpSpPr>
        <p:grpSpPr>
          <a:xfrm>
            <a:off x="395264" y="987425"/>
            <a:ext cx="8376626" cy="3253073"/>
            <a:chOff x="1578" y="2460"/>
            <a:chExt cx="16187" cy="6888"/>
          </a:xfrm>
        </p:grpSpPr>
        <p:sp>
          <p:nvSpPr>
            <p:cNvPr id="2" name="标题 1"/>
            <p:cNvSpPr txBox="1"/>
            <p:nvPr/>
          </p:nvSpPr>
          <p:spPr>
            <a:xfrm>
              <a:off x="2478" y="2460"/>
              <a:ext cx="2639" cy="2871"/>
            </a:xfrm>
            <a:custGeom>
              <a:avLst/>
              <a:gdLst>
                <a:gd name="connsiteX0" fmla="*/ 1319463 w 2638926"/>
                <a:gd name="connsiteY0" fmla="*/ 0 h 2871536"/>
                <a:gd name="connsiteX1" fmla="*/ 2638926 w 2638926"/>
                <a:gd name="connsiteY1" fmla="*/ 1319463 h 2871536"/>
                <a:gd name="connsiteX2" fmla="*/ 1454371 w 2638926"/>
                <a:gd name="connsiteY2" fmla="*/ 2632114 h 2871536"/>
                <a:gd name="connsiteX3" fmla="*/ 1438781 w 2638926"/>
                <a:gd name="connsiteY3" fmla="*/ 2632901 h 2871536"/>
                <a:gd name="connsiteX4" fmla="*/ 1319463 w 2638926"/>
                <a:gd name="connsiteY4" fmla="*/ 2871536 h 2871536"/>
                <a:gd name="connsiteX5" fmla="*/ 1200146 w 2638926"/>
                <a:gd name="connsiteY5" fmla="*/ 2632901 h 2871536"/>
                <a:gd name="connsiteX6" fmla="*/ 1184556 w 2638926"/>
                <a:gd name="connsiteY6" fmla="*/ 2632114 h 2871536"/>
                <a:gd name="connsiteX7" fmla="*/ 0 w 2638926"/>
                <a:gd name="connsiteY7" fmla="*/ 1319463 h 2871536"/>
                <a:gd name="connsiteX8" fmla="*/ 1319463 w 2638926"/>
                <a:gd name="connsiteY8" fmla="*/ 0 h 2871536"/>
              </a:gdLst>
              <a:ahLst/>
              <a:cxnLst/>
              <a:rect l="l" t="t" r="r" b="b"/>
              <a:pathLst>
                <a:path w="2638926" h="2871536">
                  <a:moveTo>
                    <a:pt x="1319463" y="0"/>
                  </a:moveTo>
                  <a:cubicBezTo>
                    <a:pt x="2048182" y="0"/>
                    <a:pt x="2638926" y="590744"/>
                    <a:pt x="2638926" y="1319463"/>
                  </a:cubicBezTo>
                  <a:cubicBezTo>
                    <a:pt x="2638926" y="2002637"/>
                    <a:pt x="2119718" y="2564544"/>
                    <a:pt x="1454371" y="2632114"/>
                  </a:cubicBezTo>
                  <a:lnTo>
                    <a:pt x="1438781" y="2632901"/>
                  </a:lnTo>
                  <a:lnTo>
                    <a:pt x="1319463" y="2871536"/>
                  </a:lnTo>
                  <a:lnTo>
                    <a:pt x="1200146" y="2632901"/>
                  </a:lnTo>
                  <a:lnTo>
                    <a:pt x="1184556" y="2632114"/>
                  </a:lnTo>
                  <a:cubicBezTo>
                    <a:pt x="519208" y="2564544"/>
                    <a:pt x="0" y="2002637"/>
                    <a:pt x="0" y="1319463"/>
                  </a:cubicBezTo>
                  <a:cubicBezTo>
                    <a:pt x="0" y="590744"/>
                    <a:pt x="590744" y="0"/>
                    <a:pt x="131946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2598" y="2582"/>
              <a:ext cx="2398" cy="2398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2413" y="6425"/>
              <a:ext cx="3395" cy="289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背景与目标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角色定义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上下文信息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具体要求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输出格式</a:t>
              </a:r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2349" y="2542"/>
              <a:ext cx="842" cy="842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2571" y="2765"/>
              <a:ext cx="398" cy="398"/>
            </a:xfrm>
            <a:custGeom>
              <a:avLst/>
              <a:gdLst>
                <a:gd name="connsiteX0" fmla="*/ 457070 w 720001"/>
                <a:gd name="connsiteY0" fmla="*/ 57166 h 720001"/>
                <a:gd name="connsiteX1" fmla="*/ 457070 w 720001"/>
                <a:gd name="connsiteY1" fmla="*/ 263017 h 720001"/>
                <a:gd name="connsiteX2" fmla="*/ 662921 w 720001"/>
                <a:gd name="connsiteY2" fmla="*/ 263017 h 720001"/>
                <a:gd name="connsiteX3" fmla="*/ 647393 w 720001"/>
                <a:gd name="connsiteY3" fmla="*/ 212704 h 720001"/>
                <a:gd name="connsiteX4" fmla="*/ 591008 w 720001"/>
                <a:gd name="connsiteY4" fmla="*/ 129079 h 720001"/>
                <a:gd name="connsiteX5" fmla="*/ 507383 w 720001"/>
                <a:gd name="connsiteY5" fmla="*/ 72694 h 720001"/>
                <a:gd name="connsiteX6" fmla="*/ 457070 w 720001"/>
                <a:gd name="connsiteY6" fmla="*/ 57166 h 720001"/>
                <a:gd name="connsiteX7" fmla="*/ 307952 w 720001"/>
                <a:gd name="connsiteY7" fmla="*/ 56386 h 720001"/>
                <a:gd name="connsiteX8" fmla="*/ 240115 w 720001"/>
                <a:gd name="connsiteY8" fmla="*/ 76251 h 720001"/>
                <a:gd name="connsiteX9" fmla="*/ 142092 w 720001"/>
                <a:gd name="connsiteY9" fmla="*/ 142179 h 720001"/>
                <a:gd name="connsiteX10" fmla="*/ 76077 w 720001"/>
                <a:gd name="connsiteY10" fmla="*/ 240116 h 720001"/>
                <a:gd name="connsiteX11" fmla="*/ 51874 w 720001"/>
                <a:gd name="connsiteY11" fmla="*/ 360000 h 720001"/>
                <a:gd name="connsiteX12" fmla="*/ 76077 w 720001"/>
                <a:gd name="connsiteY12" fmla="*/ 479885 h 720001"/>
                <a:gd name="connsiteX13" fmla="*/ 142092 w 720001"/>
                <a:gd name="connsiteY13" fmla="*/ 577822 h 720001"/>
                <a:gd name="connsiteX14" fmla="*/ 240029 w 720001"/>
                <a:gd name="connsiteY14" fmla="*/ 643837 h 720001"/>
                <a:gd name="connsiteX15" fmla="*/ 359913 w 720001"/>
                <a:gd name="connsiteY15" fmla="*/ 668039 h 720001"/>
                <a:gd name="connsiteX16" fmla="*/ 479798 w 720001"/>
                <a:gd name="connsiteY16" fmla="*/ 643837 h 720001"/>
                <a:gd name="connsiteX17" fmla="*/ 577735 w 720001"/>
                <a:gd name="connsiteY17" fmla="*/ 577822 h 720001"/>
                <a:gd name="connsiteX18" fmla="*/ 643750 w 720001"/>
                <a:gd name="connsiteY18" fmla="*/ 479885 h 720001"/>
                <a:gd name="connsiteX19" fmla="*/ 663615 w 720001"/>
                <a:gd name="connsiteY19" fmla="*/ 412049 h 720001"/>
                <a:gd name="connsiteX20" fmla="*/ 360000 w 720001"/>
                <a:gd name="connsiteY20" fmla="*/ 412049 h 720001"/>
                <a:gd name="connsiteX21" fmla="*/ 307952 w 720001"/>
                <a:gd name="connsiteY21" fmla="*/ 360000 h 720001"/>
                <a:gd name="connsiteX22" fmla="*/ 405022 w 720001"/>
                <a:gd name="connsiteY22" fmla="*/ 0 h 720001"/>
                <a:gd name="connsiteX23" fmla="*/ 720001 w 720001"/>
                <a:gd name="connsiteY23" fmla="*/ 314979 h 720001"/>
                <a:gd name="connsiteX24" fmla="*/ 405022 w 720001"/>
                <a:gd name="connsiteY24" fmla="*/ 314979 h 720001"/>
                <a:gd name="connsiteX25" fmla="*/ 360000 w 720001"/>
                <a:gd name="connsiteY25" fmla="*/ 0 h 720001"/>
                <a:gd name="connsiteX26" fmla="*/ 360000 w 720001"/>
                <a:gd name="connsiteY26" fmla="*/ 360000 h 720001"/>
                <a:gd name="connsiteX27" fmla="*/ 720001 w 720001"/>
                <a:gd name="connsiteY27" fmla="*/ 360000 h 720001"/>
                <a:gd name="connsiteX28" fmla="*/ 360000 w 720001"/>
                <a:gd name="connsiteY28" fmla="*/ 720001 h 720001"/>
                <a:gd name="connsiteX29" fmla="*/ 0 w 720001"/>
                <a:gd name="connsiteY29" fmla="*/ 360000 h 720001"/>
                <a:gd name="connsiteX30" fmla="*/ 360000 w 720001"/>
                <a:gd name="connsiteY30" fmla="*/ 0 h 720001"/>
              </a:gdLst>
              <a:ahLst/>
              <a:cxnLst/>
              <a:rect l="l" t="t" r="r" b="b"/>
              <a:pathLst>
                <a:path w="720001" h="720001">
                  <a:moveTo>
                    <a:pt x="457070" y="57166"/>
                  </a:moveTo>
                  <a:lnTo>
                    <a:pt x="457070" y="263017"/>
                  </a:lnTo>
                  <a:lnTo>
                    <a:pt x="662921" y="263017"/>
                  </a:lnTo>
                  <a:cubicBezTo>
                    <a:pt x="659451" y="245755"/>
                    <a:pt x="654246" y="229012"/>
                    <a:pt x="647393" y="212704"/>
                  </a:cubicBezTo>
                  <a:cubicBezTo>
                    <a:pt x="634121" y="181388"/>
                    <a:pt x="615210" y="153282"/>
                    <a:pt x="591008" y="129079"/>
                  </a:cubicBezTo>
                  <a:cubicBezTo>
                    <a:pt x="566806" y="104877"/>
                    <a:pt x="538699" y="85966"/>
                    <a:pt x="507383" y="72694"/>
                  </a:cubicBezTo>
                  <a:cubicBezTo>
                    <a:pt x="491075" y="65755"/>
                    <a:pt x="474246" y="60636"/>
                    <a:pt x="457070" y="57166"/>
                  </a:cubicBezTo>
                  <a:close/>
                  <a:moveTo>
                    <a:pt x="307952" y="56386"/>
                  </a:moveTo>
                  <a:cubicBezTo>
                    <a:pt x="284703" y="60376"/>
                    <a:pt x="262062" y="66969"/>
                    <a:pt x="240115" y="76251"/>
                  </a:cubicBezTo>
                  <a:cubicBezTo>
                    <a:pt x="203508" y="91778"/>
                    <a:pt x="170544" y="113986"/>
                    <a:pt x="142092" y="142179"/>
                  </a:cubicBezTo>
                  <a:cubicBezTo>
                    <a:pt x="113812" y="170545"/>
                    <a:pt x="91605" y="203422"/>
                    <a:pt x="76077" y="240116"/>
                  </a:cubicBezTo>
                  <a:cubicBezTo>
                    <a:pt x="60029" y="278111"/>
                    <a:pt x="51874" y="318362"/>
                    <a:pt x="51874" y="360000"/>
                  </a:cubicBezTo>
                  <a:cubicBezTo>
                    <a:pt x="51874" y="401639"/>
                    <a:pt x="60029" y="441976"/>
                    <a:pt x="76077" y="479885"/>
                  </a:cubicBezTo>
                  <a:cubicBezTo>
                    <a:pt x="91605" y="516579"/>
                    <a:pt x="113812" y="549543"/>
                    <a:pt x="142092" y="577822"/>
                  </a:cubicBezTo>
                  <a:cubicBezTo>
                    <a:pt x="170458" y="606102"/>
                    <a:pt x="203335" y="628309"/>
                    <a:pt x="240029" y="643837"/>
                  </a:cubicBezTo>
                  <a:cubicBezTo>
                    <a:pt x="278024" y="659885"/>
                    <a:pt x="318275" y="668039"/>
                    <a:pt x="359913" y="668039"/>
                  </a:cubicBezTo>
                  <a:cubicBezTo>
                    <a:pt x="401552" y="668039"/>
                    <a:pt x="441890" y="659885"/>
                    <a:pt x="479798" y="643837"/>
                  </a:cubicBezTo>
                  <a:cubicBezTo>
                    <a:pt x="516492" y="628309"/>
                    <a:pt x="549456" y="606102"/>
                    <a:pt x="577735" y="577822"/>
                  </a:cubicBezTo>
                  <a:cubicBezTo>
                    <a:pt x="606015" y="549456"/>
                    <a:pt x="628222" y="516579"/>
                    <a:pt x="643750" y="479885"/>
                  </a:cubicBezTo>
                  <a:cubicBezTo>
                    <a:pt x="653032" y="457938"/>
                    <a:pt x="659625" y="435297"/>
                    <a:pt x="663615" y="412049"/>
                  </a:cubicBezTo>
                  <a:lnTo>
                    <a:pt x="360000" y="412049"/>
                  </a:lnTo>
                  <a:cubicBezTo>
                    <a:pt x="331287" y="412049"/>
                    <a:pt x="307952" y="388714"/>
                    <a:pt x="307952" y="360000"/>
                  </a:cubicBezTo>
                  <a:close/>
                  <a:moveTo>
                    <a:pt x="405022" y="0"/>
                  </a:moveTo>
                  <a:cubicBezTo>
                    <a:pt x="578950" y="0"/>
                    <a:pt x="720001" y="141051"/>
                    <a:pt x="720001" y="314979"/>
                  </a:cubicBezTo>
                  <a:lnTo>
                    <a:pt x="405022" y="314979"/>
                  </a:lnTo>
                  <a:close/>
                  <a:moveTo>
                    <a:pt x="360000" y="0"/>
                  </a:moveTo>
                  <a:lnTo>
                    <a:pt x="360000" y="360000"/>
                  </a:lnTo>
                  <a:lnTo>
                    <a:pt x="720001" y="360000"/>
                  </a:lnTo>
                  <a:cubicBezTo>
                    <a:pt x="720001" y="558825"/>
                    <a:pt x="558824" y="720001"/>
                    <a:pt x="360000" y="720001"/>
                  </a:cubicBezTo>
                  <a:cubicBezTo>
                    <a:pt x="161176" y="720001"/>
                    <a:pt x="0" y="558825"/>
                    <a:pt x="0" y="360000"/>
                  </a:cubicBezTo>
                  <a:cubicBezTo>
                    <a:pt x="0" y="161176"/>
                    <a:pt x="161176" y="0"/>
                    <a:pt x="360000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3082" y="3181"/>
              <a:ext cx="1431" cy="14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4400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Source Han Sans"/>
                  <a:ea typeface="Source Han Sans"/>
                  <a:cs typeface="Source Han Sans"/>
                </a:rPr>
                <a:t>01</a:t>
              </a: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1578" y="5511"/>
              <a:ext cx="4720" cy="87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 CN Bold"/>
                </a:rPr>
                <a:t>通用提示模板结构</a:t>
              </a:r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8271" y="2460"/>
              <a:ext cx="2639" cy="2871"/>
            </a:xfrm>
            <a:custGeom>
              <a:avLst/>
              <a:gdLst>
                <a:gd name="connsiteX0" fmla="*/ 1319463 w 2638926"/>
                <a:gd name="connsiteY0" fmla="*/ 0 h 2871536"/>
                <a:gd name="connsiteX1" fmla="*/ 2638926 w 2638926"/>
                <a:gd name="connsiteY1" fmla="*/ 1319463 h 2871536"/>
                <a:gd name="connsiteX2" fmla="*/ 1454371 w 2638926"/>
                <a:gd name="connsiteY2" fmla="*/ 2632114 h 2871536"/>
                <a:gd name="connsiteX3" fmla="*/ 1438781 w 2638926"/>
                <a:gd name="connsiteY3" fmla="*/ 2632901 h 2871536"/>
                <a:gd name="connsiteX4" fmla="*/ 1319463 w 2638926"/>
                <a:gd name="connsiteY4" fmla="*/ 2871536 h 2871536"/>
                <a:gd name="connsiteX5" fmla="*/ 1200146 w 2638926"/>
                <a:gd name="connsiteY5" fmla="*/ 2632901 h 2871536"/>
                <a:gd name="connsiteX6" fmla="*/ 1184556 w 2638926"/>
                <a:gd name="connsiteY6" fmla="*/ 2632114 h 2871536"/>
                <a:gd name="connsiteX7" fmla="*/ 0 w 2638926"/>
                <a:gd name="connsiteY7" fmla="*/ 1319463 h 2871536"/>
                <a:gd name="connsiteX8" fmla="*/ 1319463 w 2638926"/>
                <a:gd name="connsiteY8" fmla="*/ 0 h 2871536"/>
              </a:gdLst>
              <a:ahLst/>
              <a:cxnLst/>
              <a:rect l="l" t="t" r="r" b="b"/>
              <a:pathLst>
                <a:path w="2638926" h="2871536">
                  <a:moveTo>
                    <a:pt x="1319463" y="0"/>
                  </a:moveTo>
                  <a:cubicBezTo>
                    <a:pt x="2048182" y="0"/>
                    <a:pt x="2638926" y="590744"/>
                    <a:pt x="2638926" y="1319463"/>
                  </a:cubicBezTo>
                  <a:cubicBezTo>
                    <a:pt x="2638926" y="2002637"/>
                    <a:pt x="2119718" y="2564544"/>
                    <a:pt x="1454371" y="2632114"/>
                  </a:cubicBezTo>
                  <a:lnTo>
                    <a:pt x="1438781" y="2632901"/>
                  </a:lnTo>
                  <a:lnTo>
                    <a:pt x="1319463" y="2871536"/>
                  </a:lnTo>
                  <a:lnTo>
                    <a:pt x="1200146" y="2632901"/>
                  </a:lnTo>
                  <a:lnTo>
                    <a:pt x="1184556" y="2632114"/>
                  </a:lnTo>
                  <a:cubicBezTo>
                    <a:pt x="519208" y="2564544"/>
                    <a:pt x="0" y="2002637"/>
                    <a:pt x="0" y="1319463"/>
                  </a:cubicBezTo>
                  <a:cubicBezTo>
                    <a:pt x="0" y="590744"/>
                    <a:pt x="590744" y="0"/>
                    <a:pt x="131946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8391" y="2582"/>
              <a:ext cx="2398" cy="2398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>
              <a:off x="8381" y="6425"/>
              <a:ext cx="3219" cy="289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代码生成模板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代码优化模板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代码审查模板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调试问题模板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架构设计模板</a:t>
              </a:r>
            </a:p>
          </p:txBody>
        </p:sp>
        <p:sp>
          <p:nvSpPr>
            <p:cNvPr id="33" name="标题 1"/>
            <p:cNvSpPr txBox="1"/>
            <p:nvPr/>
          </p:nvSpPr>
          <p:spPr>
            <a:xfrm>
              <a:off x="8142" y="2542"/>
              <a:ext cx="842" cy="842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>
              <a:off x="8364" y="2779"/>
              <a:ext cx="398" cy="368"/>
            </a:xfrm>
            <a:custGeom>
              <a:avLst/>
              <a:gdLst>
                <a:gd name="connsiteX0" fmla="*/ 56258 w 778320"/>
                <a:gd name="connsiteY0" fmla="*/ 333700 h 720001"/>
                <a:gd name="connsiteX1" fmla="*/ 56258 w 778320"/>
                <a:gd name="connsiteY1" fmla="*/ 627457 h 720001"/>
                <a:gd name="connsiteX2" fmla="*/ 66946 w 778320"/>
                <a:gd name="connsiteY2" fmla="*/ 653054 h 720001"/>
                <a:gd name="connsiteX3" fmla="*/ 92544 w 778320"/>
                <a:gd name="connsiteY3" fmla="*/ 663743 h 720001"/>
                <a:gd name="connsiteX4" fmla="*/ 685683 w 778320"/>
                <a:gd name="connsiteY4" fmla="*/ 663743 h 720001"/>
                <a:gd name="connsiteX5" fmla="*/ 711281 w 778320"/>
                <a:gd name="connsiteY5" fmla="*/ 653054 h 720001"/>
                <a:gd name="connsiteX6" fmla="*/ 721969 w 778320"/>
                <a:gd name="connsiteY6" fmla="*/ 627457 h 720001"/>
                <a:gd name="connsiteX7" fmla="*/ 721969 w 778320"/>
                <a:gd name="connsiteY7" fmla="*/ 333700 h 720001"/>
                <a:gd name="connsiteX8" fmla="*/ 92544 w 778320"/>
                <a:gd name="connsiteY8" fmla="*/ 142049 h 720001"/>
                <a:gd name="connsiteX9" fmla="*/ 56258 w 778320"/>
                <a:gd name="connsiteY9" fmla="*/ 178336 h 720001"/>
                <a:gd name="connsiteX10" fmla="*/ 56258 w 778320"/>
                <a:gd name="connsiteY10" fmla="*/ 277443 h 720001"/>
                <a:gd name="connsiteX11" fmla="*/ 721969 w 778320"/>
                <a:gd name="connsiteY11" fmla="*/ 277443 h 720001"/>
                <a:gd name="connsiteX12" fmla="*/ 721969 w 778320"/>
                <a:gd name="connsiteY12" fmla="*/ 178336 h 720001"/>
                <a:gd name="connsiteX13" fmla="*/ 685683 w 778320"/>
                <a:gd name="connsiteY13" fmla="*/ 142049 h 720001"/>
                <a:gd name="connsiteX14" fmla="*/ 561355 w 778320"/>
                <a:gd name="connsiteY14" fmla="*/ 142049 h 720001"/>
                <a:gd name="connsiteX15" fmla="*/ 561355 w 778320"/>
                <a:gd name="connsiteY15" fmla="*/ 201026 h 720001"/>
                <a:gd name="connsiteX16" fmla="*/ 533226 w 778320"/>
                <a:gd name="connsiteY16" fmla="*/ 229249 h 720001"/>
                <a:gd name="connsiteX17" fmla="*/ 505097 w 778320"/>
                <a:gd name="connsiteY17" fmla="*/ 201120 h 720001"/>
                <a:gd name="connsiteX18" fmla="*/ 505097 w 778320"/>
                <a:gd name="connsiteY18" fmla="*/ 142049 h 720001"/>
                <a:gd name="connsiteX19" fmla="*/ 273129 w 778320"/>
                <a:gd name="connsiteY19" fmla="*/ 142049 h 720001"/>
                <a:gd name="connsiteX20" fmla="*/ 273129 w 778320"/>
                <a:gd name="connsiteY20" fmla="*/ 201026 h 720001"/>
                <a:gd name="connsiteX21" fmla="*/ 245001 w 778320"/>
                <a:gd name="connsiteY21" fmla="*/ 229249 h 720001"/>
                <a:gd name="connsiteX22" fmla="*/ 216872 w 778320"/>
                <a:gd name="connsiteY22" fmla="*/ 201120 h 720001"/>
                <a:gd name="connsiteX23" fmla="*/ 216872 w 778320"/>
                <a:gd name="connsiteY23" fmla="*/ 142049 h 720001"/>
                <a:gd name="connsiteX24" fmla="*/ 245001 w 778320"/>
                <a:gd name="connsiteY24" fmla="*/ 0 h 720001"/>
                <a:gd name="connsiteX25" fmla="*/ 273129 w 778320"/>
                <a:gd name="connsiteY25" fmla="*/ 28129 h 720001"/>
                <a:gd name="connsiteX26" fmla="*/ 273129 w 778320"/>
                <a:gd name="connsiteY26" fmla="*/ 85792 h 720001"/>
                <a:gd name="connsiteX27" fmla="*/ 505097 w 778320"/>
                <a:gd name="connsiteY27" fmla="*/ 85792 h 720001"/>
                <a:gd name="connsiteX28" fmla="*/ 505097 w 778320"/>
                <a:gd name="connsiteY28" fmla="*/ 28129 h 720001"/>
                <a:gd name="connsiteX29" fmla="*/ 533226 w 778320"/>
                <a:gd name="connsiteY29" fmla="*/ 0 h 720001"/>
                <a:gd name="connsiteX30" fmla="*/ 561355 w 778320"/>
                <a:gd name="connsiteY30" fmla="*/ 28129 h 720001"/>
                <a:gd name="connsiteX31" fmla="*/ 561355 w 778320"/>
                <a:gd name="connsiteY31" fmla="*/ 85792 h 720001"/>
                <a:gd name="connsiteX32" fmla="*/ 685683 w 778320"/>
                <a:gd name="connsiteY32" fmla="*/ 85792 h 720001"/>
                <a:gd name="connsiteX33" fmla="*/ 778320 w 778320"/>
                <a:gd name="connsiteY33" fmla="*/ 178336 h 720001"/>
                <a:gd name="connsiteX34" fmla="*/ 778320 w 778320"/>
                <a:gd name="connsiteY34" fmla="*/ 627457 h 720001"/>
                <a:gd name="connsiteX35" fmla="*/ 685777 w 778320"/>
                <a:gd name="connsiteY35" fmla="*/ 720001 h 720001"/>
                <a:gd name="connsiteX36" fmla="*/ 92544 w 778320"/>
                <a:gd name="connsiteY36" fmla="*/ 720001 h 720001"/>
                <a:gd name="connsiteX37" fmla="*/ 0 w 778320"/>
                <a:gd name="connsiteY37" fmla="*/ 627457 h 720001"/>
                <a:gd name="connsiteX38" fmla="*/ 0 w 778320"/>
                <a:gd name="connsiteY38" fmla="*/ 333700 h 720001"/>
                <a:gd name="connsiteX39" fmla="*/ 0 w 778320"/>
                <a:gd name="connsiteY39" fmla="*/ 277443 h 720001"/>
                <a:gd name="connsiteX40" fmla="*/ 0 w 778320"/>
                <a:gd name="connsiteY40" fmla="*/ 178336 h 720001"/>
                <a:gd name="connsiteX41" fmla="*/ 92544 w 778320"/>
                <a:gd name="connsiteY41" fmla="*/ 85792 h 720001"/>
                <a:gd name="connsiteX42" fmla="*/ 216872 w 778320"/>
                <a:gd name="connsiteY42" fmla="*/ 85792 h 720001"/>
                <a:gd name="connsiteX43" fmla="*/ 216872 w 778320"/>
                <a:gd name="connsiteY43" fmla="*/ 28129 h 720001"/>
                <a:gd name="connsiteX44" fmla="*/ 245001 w 778320"/>
                <a:gd name="connsiteY44" fmla="*/ 0 h 720001"/>
              </a:gdLst>
              <a:ahLst/>
              <a:cxnLst/>
              <a:rect l="l" t="t" r="r" b="b"/>
              <a:pathLst>
                <a:path w="778320" h="720001">
                  <a:moveTo>
                    <a:pt x="56258" y="333700"/>
                  </a:moveTo>
                  <a:lnTo>
                    <a:pt x="56258" y="627457"/>
                  </a:lnTo>
                  <a:cubicBezTo>
                    <a:pt x="56258" y="637115"/>
                    <a:pt x="60008" y="646116"/>
                    <a:pt x="66946" y="653054"/>
                  </a:cubicBezTo>
                  <a:cubicBezTo>
                    <a:pt x="73885" y="659899"/>
                    <a:pt x="82980" y="663743"/>
                    <a:pt x="92544" y="663743"/>
                  </a:cubicBezTo>
                  <a:lnTo>
                    <a:pt x="685683" y="663743"/>
                  </a:lnTo>
                  <a:cubicBezTo>
                    <a:pt x="695341" y="663743"/>
                    <a:pt x="704342" y="659993"/>
                    <a:pt x="711281" y="653054"/>
                  </a:cubicBezTo>
                  <a:cubicBezTo>
                    <a:pt x="718125" y="646116"/>
                    <a:pt x="721969" y="637021"/>
                    <a:pt x="721969" y="627457"/>
                  </a:cubicBezTo>
                  <a:lnTo>
                    <a:pt x="721969" y="333700"/>
                  </a:lnTo>
                  <a:close/>
                  <a:moveTo>
                    <a:pt x="92544" y="142049"/>
                  </a:moveTo>
                  <a:cubicBezTo>
                    <a:pt x="72478" y="142049"/>
                    <a:pt x="56258" y="158364"/>
                    <a:pt x="56258" y="178336"/>
                  </a:cubicBezTo>
                  <a:lnTo>
                    <a:pt x="56258" y="277443"/>
                  </a:lnTo>
                  <a:lnTo>
                    <a:pt x="721969" y="277443"/>
                  </a:lnTo>
                  <a:lnTo>
                    <a:pt x="721969" y="178336"/>
                  </a:lnTo>
                  <a:cubicBezTo>
                    <a:pt x="721969" y="158270"/>
                    <a:pt x="705655" y="142049"/>
                    <a:pt x="685683" y="142049"/>
                  </a:cubicBezTo>
                  <a:lnTo>
                    <a:pt x="561355" y="142049"/>
                  </a:lnTo>
                  <a:lnTo>
                    <a:pt x="561355" y="201026"/>
                  </a:lnTo>
                  <a:cubicBezTo>
                    <a:pt x="561355" y="216591"/>
                    <a:pt x="548790" y="229249"/>
                    <a:pt x="533226" y="229249"/>
                  </a:cubicBezTo>
                  <a:cubicBezTo>
                    <a:pt x="517661" y="229249"/>
                    <a:pt x="505097" y="216685"/>
                    <a:pt x="505097" y="201120"/>
                  </a:cubicBezTo>
                  <a:lnTo>
                    <a:pt x="505097" y="142049"/>
                  </a:lnTo>
                  <a:lnTo>
                    <a:pt x="273129" y="142049"/>
                  </a:lnTo>
                  <a:lnTo>
                    <a:pt x="273129" y="201026"/>
                  </a:lnTo>
                  <a:cubicBezTo>
                    <a:pt x="273129" y="216591"/>
                    <a:pt x="260565" y="229249"/>
                    <a:pt x="245001" y="229249"/>
                  </a:cubicBezTo>
                  <a:cubicBezTo>
                    <a:pt x="229436" y="229249"/>
                    <a:pt x="216872" y="216685"/>
                    <a:pt x="216872" y="201120"/>
                  </a:cubicBezTo>
                  <a:lnTo>
                    <a:pt x="216872" y="142049"/>
                  </a:lnTo>
                  <a:close/>
                  <a:moveTo>
                    <a:pt x="245001" y="0"/>
                  </a:moveTo>
                  <a:cubicBezTo>
                    <a:pt x="260565" y="0"/>
                    <a:pt x="273129" y="12564"/>
                    <a:pt x="273129" y="28129"/>
                  </a:cubicBezTo>
                  <a:lnTo>
                    <a:pt x="273129" y="85792"/>
                  </a:lnTo>
                  <a:lnTo>
                    <a:pt x="505097" y="85792"/>
                  </a:lnTo>
                  <a:lnTo>
                    <a:pt x="505097" y="28129"/>
                  </a:lnTo>
                  <a:cubicBezTo>
                    <a:pt x="505097" y="12564"/>
                    <a:pt x="517661" y="0"/>
                    <a:pt x="533226" y="0"/>
                  </a:cubicBezTo>
                  <a:cubicBezTo>
                    <a:pt x="548790" y="0"/>
                    <a:pt x="561355" y="12564"/>
                    <a:pt x="561355" y="28129"/>
                  </a:cubicBezTo>
                  <a:lnTo>
                    <a:pt x="561355" y="85792"/>
                  </a:lnTo>
                  <a:lnTo>
                    <a:pt x="685683" y="85792"/>
                  </a:lnTo>
                  <a:cubicBezTo>
                    <a:pt x="736784" y="85792"/>
                    <a:pt x="778227" y="127235"/>
                    <a:pt x="778320" y="178336"/>
                  </a:cubicBezTo>
                  <a:lnTo>
                    <a:pt x="778320" y="627457"/>
                  </a:lnTo>
                  <a:cubicBezTo>
                    <a:pt x="778320" y="678370"/>
                    <a:pt x="736690" y="720001"/>
                    <a:pt x="685777" y="720001"/>
                  </a:cubicBezTo>
                  <a:lnTo>
                    <a:pt x="92544" y="720001"/>
                  </a:lnTo>
                  <a:cubicBezTo>
                    <a:pt x="41631" y="720001"/>
                    <a:pt x="0" y="678370"/>
                    <a:pt x="0" y="627457"/>
                  </a:cubicBezTo>
                  <a:lnTo>
                    <a:pt x="0" y="333700"/>
                  </a:lnTo>
                  <a:lnTo>
                    <a:pt x="0" y="277443"/>
                  </a:lnTo>
                  <a:lnTo>
                    <a:pt x="0" y="178336"/>
                  </a:lnTo>
                  <a:cubicBezTo>
                    <a:pt x="0" y="127235"/>
                    <a:pt x="41443" y="85792"/>
                    <a:pt x="92544" y="85792"/>
                  </a:cubicBezTo>
                  <a:lnTo>
                    <a:pt x="216872" y="85792"/>
                  </a:lnTo>
                  <a:lnTo>
                    <a:pt x="216872" y="28129"/>
                  </a:lnTo>
                  <a:cubicBezTo>
                    <a:pt x="216872" y="12564"/>
                    <a:pt x="229436" y="0"/>
                    <a:pt x="245001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>
              <a:off x="8875" y="3181"/>
              <a:ext cx="1431" cy="14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4400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Source Han Sans"/>
                  <a:ea typeface="Source Han Sans"/>
                  <a:cs typeface="Source Han Sans"/>
                </a:rPr>
                <a:t>02</a:t>
              </a: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>
              <a:off x="7229" y="5510"/>
              <a:ext cx="4720" cy="87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 CN Bold"/>
                </a:rPr>
                <a:t>典型场景的提示模板</a:t>
              </a:r>
            </a:p>
          </p:txBody>
        </p:sp>
        <p:sp>
          <p:nvSpPr>
            <p:cNvPr id="37" name="标题 1"/>
            <p:cNvSpPr txBox="1"/>
            <p:nvPr/>
          </p:nvSpPr>
          <p:spPr>
            <a:xfrm>
              <a:off x="14083" y="2460"/>
              <a:ext cx="2639" cy="2871"/>
            </a:xfrm>
            <a:custGeom>
              <a:avLst/>
              <a:gdLst>
                <a:gd name="connsiteX0" fmla="*/ 1319463 w 2638926"/>
                <a:gd name="connsiteY0" fmla="*/ 0 h 2871536"/>
                <a:gd name="connsiteX1" fmla="*/ 2638926 w 2638926"/>
                <a:gd name="connsiteY1" fmla="*/ 1319463 h 2871536"/>
                <a:gd name="connsiteX2" fmla="*/ 1454371 w 2638926"/>
                <a:gd name="connsiteY2" fmla="*/ 2632114 h 2871536"/>
                <a:gd name="connsiteX3" fmla="*/ 1438781 w 2638926"/>
                <a:gd name="connsiteY3" fmla="*/ 2632901 h 2871536"/>
                <a:gd name="connsiteX4" fmla="*/ 1319463 w 2638926"/>
                <a:gd name="connsiteY4" fmla="*/ 2871536 h 2871536"/>
                <a:gd name="connsiteX5" fmla="*/ 1200146 w 2638926"/>
                <a:gd name="connsiteY5" fmla="*/ 2632901 h 2871536"/>
                <a:gd name="connsiteX6" fmla="*/ 1184556 w 2638926"/>
                <a:gd name="connsiteY6" fmla="*/ 2632114 h 2871536"/>
                <a:gd name="connsiteX7" fmla="*/ 0 w 2638926"/>
                <a:gd name="connsiteY7" fmla="*/ 1319463 h 2871536"/>
                <a:gd name="connsiteX8" fmla="*/ 1319463 w 2638926"/>
                <a:gd name="connsiteY8" fmla="*/ 0 h 2871536"/>
              </a:gdLst>
              <a:ahLst/>
              <a:cxnLst/>
              <a:rect l="l" t="t" r="r" b="b"/>
              <a:pathLst>
                <a:path w="2638926" h="2871536">
                  <a:moveTo>
                    <a:pt x="1319463" y="0"/>
                  </a:moveTo>
                  <a:cubicBezTo>
                    <a:pt x="2048182" y="0"/>
                    <a:pt x="2638926" y="590744"/>
                    <a:pt x="2638926" y="1319463"/>
                  </a:cubicBezTo>
                  <a:cubicBezTo>
                    <a:pt x="2638926" y="2002637"/>
                    <a:pt x="2119718" y="2564544"/>
                    <a:pt x="1454371" y="2632114"/>
                  </a:cubicBezTo>
                  <a:lnTo>
                    <a:pt x="1438781" y="2632901"/>
                  </a:lnTo>
                  <a:lnTo>
                    <a:pt x="1319463" y="2871536"/>
                  </a:lnTo>
                  <a:lnTo>
                    <a:pt x="1200146" y="2632901"/>
                  </a:lnTo>
                  <a:lnTo>
                    <a:pt x="1184556" y="2632114"/>
                  </a:lnTo>
                  <a:cubicBezTo>
                    <a:pt x="519208" y="2564544"/>
                    <a:pt x="0" y="2002637"/>
                    <a:pt x="0" y="1319463"/>
                  </a:cubicBezTo>
                  <a:cubicBezTo>
                    <a:pt x="0" y="590744"/>
                    <a:pt x="590744" y="0"/>
                    <a:pt x="131946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8" name="标题 1"/>
            <p:cNvSpPr txBox="1"/>
            <p:nvPr/>
          </p:nvSpPr>
          <p:spPr>
            <a:xfrm>
              <a:off x="14203" y="2582"/>
              <a:ext cx="2398" cy="2398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13963" y="6451"/>
              <a:ext cx="3225" cy="289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数据驱动的模板评估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模板优化流程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常见优化模式</a:t>
              </a:r>
            </a:p>
          </p:txBody>
        </p:sp>
        <p:sp>
          <p:nvSpPr>
            <p:cNvPr id="40" name="标题 1"/>
            <p:cNvSpPr txBox="1"/>
            <p:nvPr/>
          </p:nvSpPr>
          <p:spPr>
            <a:xfrm>
              <a:off x="13954" y="2542"/>
              <a:ext cx="842" cy="842"/>
            </a:xfrm>
            <a:prstGeom prst="ellipse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>
              <a:off x="14176" y="2799"/>
              <a:ext cx="398" cy="329"/>
            </a:xfrm>
            <a:custGeom>
              <a:avLst/>
              <a:gdLst>
                <a:gd name="connsiteX0" fmla="*/ 153878 w 870468"/>
                <a:gd name="connsiteY0" fmla="*/ 353026 h 720000"/>
                <a:gd name="connsiteX1" fmla="*/ 449972 w 870468"/>
                <a:gd name="connsiteY1" fmla="*/ 353026 h 720000"/>
                <a:gd name="connsiteX2" fmla="*/ 489985 w 870468"/>
                <a:gd name="connsiteY2" fmla="*/ 393039 h 720000"/>
                <a:gd name="connsiteX3" fmla="*/ 449972 w 870468"/>
                <a:gd name="connsiteY3" fmla="*/ 433051 h 720000"/>
                <a:gd name="connsiteX4" fmla="*/ 153878 w 870468"/>
                <a:gd name="connsiteY4" fmla="*/ 433051 h 720000"/>
                <a:gd name="connsiteX5" fmla="*/ 113865 w 870468"/>
                <a:gd name="connsiteY5" fmla="*/ 393039 h 720000"/>
                <a:gd name="connsiteX6" fmla="*/ 153878 w 870468"/>
                <a:gd name="connsiteY6" fmla="*/ 353026 h 720000"/>
                <a:gd name="connsiteX7" fmla="*/ 68708 w 870468"/>
                <a:gd name="connsiteY7" fmla="*/ 275858 h 720000"/>
                <a:gd name="connsiteX8" fmla="*/ 68708 w 870468"/>
                <a:gd name="connsiteY8" fmla="*/ 603735 h 720000"/>
                <a:gd name="connsiteX9" fmla="*/ 116266 w 870468"/>
                <a:gd name="connsiteY9" fmla="*/ 651293 h 720000"/>
                <a:gd name="connsiteX10" fmla="*/ 598821 w 870468"/>
                <a:gd name="connsiteY10" fmla="*/ 651293 h 720000"/>
                <a:gd name="connsiteX11" fmla="*/ 754317 w 870468"/>
                <a:gd name="connsiteY11" fmla="*/ 651293 h 720000"/>
                <a:gd name="connsiteX12" fmla="*/ 801875 w 870468"/>
                <a:gd name="connsiteY12" fmla="*/ 603735 h 720000"/>
                <a:gd name="connsiteX13" fmla="*/ 801875 w 870468"/>
                <a:gd name="connsiteY13" fmla="*/ 275858 h 720000"/>
                <a:gd name="connsiteX14" fmla="*/ 598821 w 870468"/>
                <a:gd name="connsiteY14" fmla="*/ 275858 h 720000"/>
                <a:gd name="connsiteX15" fmla="*/ 116266 w 870468"/>
                <a:gd name="connsiteY15" fmla="*/ 68593 h 720000"/>
                <a:gd name="connsiteX16" fmla="*/ 68708 w 870468"/>
                <a:gd name="connsiteY16" fmla="*/ 116151 h 720000"/>
                <a:gd name="connsiteX17" fmla="*/ 68708 w 870468"/>
                <a:gd name="connsiteY17" fmla="*/ 207265 h 720000"/>
                <a:gd name="connsiteX18" fmla="*/ 598821 w 870468"/>
                <a:gd name="connsiteY18" fmla="*/ 207265 h 720000"/>
                <a:gd name="connsiteX19" fmla="*/ 801875 w 870468"/>
                <a:gd name="connsiteY19" fmla="*/ 207265 h 720000"/>
                <a:gd name="connsiteX20" fmla="*/ 801875 w 870468"/>
                <a:gd name="connsiteY20" fmla="*/ 116151 h 720000"/>
                <a:gd name="connsiteX21" fmla="*/ 754317 w 870468"/>
                <a:gd name="connsiteY21" fmla="*/ 68593 h 720000"/>
                <a:gd name="connsiteX22" fmla="*/ 598821 w 870468"/>
                <a:gd name="connsiteY22" fmla="*/ 68593 h 720000"/>
                <a:gd name="connsiteX23" fmla="*/ 116266 w 870468"/>
                <a:gd name="connsiteY23" fmla="*/ 0 h 720000"/>
                <a:gd name="connsiteX24" fmla="*/ 598821 w 870468"/>
                <a:gd name="connsiteY24" fmla="*/ 0 h 720000"/>
                <a:gd name="connsiteX25" fmla="*/ 754317 w 870468"/>
                <a:gd name="connsiteY25" fmla="*/ 0 h 720000"/>
                <a:gd name="connsiteX26" fmla="*/ 870468 w 870468"/>
                <a:gd name="connsiteY26" fmla="*/ 116151 h 720000"/>
                <a:gd name="connsiteX27" fmla="*/ 870468 w 870468"/>
                <a:gd name="connsiteY27" fmla="*/ 241562 h 720000"/>
                <a:gd name="connsiteX28" fmla="*/ 870468 w 870468"/>
                <a:gd name="connsiteY28" fmla="*/ 603735 h 720000"/>
                <a:gd name="connsiteX29" fmla="*/ 754317 w 870468"/>
                <a:gd name="connsiteY29" fmla="*/ 720000 h 720000"/>
                <a:gd name="connsiteX30" fmla="*/ 598821 w 870468"/>
                <a:gd name="connsiteY30" fmla="*/ 720000 h 720000"/>
                <a:gd name="connsiteX31" fmla="*/ 116266 w 870468"/>
                <a:gd name="connsiteY31" fmla="*/ 720000 h 720000"/>
                <a:gd name="connsiteX32" fmla="*/ 115 w 870468"/>
                <a:gd name="connsiteY32" fmla="*/ 603849 h 720000"/>
                <a:gd name="connsiteX33" fmla="*/ 115 w 870468"/>
                <a:gd name="connsiteY33" fmla="*/ 241841 h 720000"/>
                <a:gd name="connsiteX34" fmla="*/ 0 w 870468"/>
                <a:gd name="connsiteY34" fmla="*/ 241562 h 720000"/>
                <a:gd name="connsiteX35" fmla="*/ 115 w 870468"/>
                <a:gd name="connsiteY35" fmla="*/ 241284 h 720000"/>
                <a:gd name="connsiteX36" fmla="*/ 115 w 870468"/>
                <a:gd name="connsiteY36" fmla="*/ 116151 h 720000"/>
                <a:gd name="connsiteX37" fmla="*/ 116266 w 870468"/>
                <a:gd name="connsiteY37" fmla="*/ 0 h 720000"/>
              </a:gdLst>
              <a:ahLst/>
              <a:cxnLst/>
              <a:rect l="l" t="t" r="r" b="b"/>
              <a:pathLst>
                <a:path w="870468" h="720000">
                  <a:moveTo>
                    <a:pt x="153878" y="353026"/>
                  </a:moveTo>
                  <a:lnTo>
                    <a:pt x="449972" y="353026"/>
                  </a:lnTo>
                  <a:cubicBezTo>
                    <a:pt x="472036" y="353026"/>
                    <a:pt x="489985" y="370975"/>
                    <a:pt x="489985" y="393039"/>
                  </a:cubicBezTo>
                  <a:cubicBezTo>
                    <a:pt x="489985" y="415103"/>
                    <a:pt x="472150" y="433051"/>
                    <a:pt x="449972" y="433051"/>
                  </a:cubicBezTo>
                  <a:lnTo>
                    <a:pt x="153878" y="433051"/>
                  </a:lnTo>
                  <a:cubicBezTo>
                    <a:pt x="131814" y="433051"/>
                    <a:pt x="113865" y="415103"/>
                    <a:pt x="113865" y="393039"/>
                  </a:cubicBezTo>
                  <a:cubicBezTo>
                    <a:pt x="113865" y="370975"/>
                    <a:pt x="131814" y="353026"/>
                    <a:pt x="153878" y="353026"/>
                  </a:cubicBezTo>
                  <a:close/>
                  <a:moveTo>
                    <a:pt x="68708" y="275858"/>
                  </a:moveTo>
                  <a:lnTo>
                    <a:pt x="68708" y="603735"/>
                  </a:lnTo>
                  <a:cubicBezTo>
                    <a:pt x="68708" y="630029"/>
                    <a:pt x="90087" y="651293"/>
                    <a:pt x="116266" y="651293"/>
                  </a:cubicBezTo>
                  <a:lnTo>
                    <a:pt x="598821" y="651293"/>
                  </a:lnTo>
                  <a:lnTo>
                    <a:pt x="754317" y="651293"/>
                  </a:lnTo>
                  <a:cubicBezTo>
                    <a:pt x="780611" y="651293"/>
                    <a:pt x="801875" y="629915"/>
                    <a:pt x="801875" y="603735"/>
                  </a:cubicBezTo>
                  <a:lnTo>
                    <a:pt x="801875" y="275858"/>
                  </a:lnTo>
                  <a:lnTo>
                    <a:pt x="598821" y="275858"/>
                  </a:lnTo>
                  <a:close/>
                  <a:moveTo>
                    <a:pt x="116266" y="68593"/>
                  </a:moveTo>
                  <a:cubicBezTo>
                    <a:pt x="89972" y="68593"/>
                    <a:pt x="68708" y="89972"/>
                    <a:pt x="68708" y="116151"/>
                  </a:cubicBezTo>
                  <a:lnTo>
                    <a:pt x="68708" y="207265"/>
                  </a:lnTo>
                  <a:lnTo>
                    <a:pt x="598821" y="207265"/>
                  </a:lnTo>
                  <a:lnTo>
                    <a:pt x="801875" y="207265"/>
                  </a:lnTo>
                  <a:lnTo>
                    <a:pt x="801875" y="116151"/>
                  </a:lnTo>
                  <a:cubicBezTo>
                    <a:pt x="801875" y="89857"/>
                    <a:pt x="780497" y="68593"/>
                    <a:pt x="754317" y="68593"/>
                  </a:cubicBezTo>
                  <a:lnTo>
                    <a:pt x="598821" y="68593"/>
                  </a:lnTo>
                  <a:close/>
                  <a:moveTo>
                    <a:pt x="116266" y="0"/>
                  </a:moveTo>
                  <a:lnTo>
                    <a:pt x="598821" y="0"/>
                  </a:lnTo>
                  <a:lnTo>
                    <a:pt x="754317" y="0"/>
                  </a:lnTo>
                  <a:cubicBezTo>
                    <a:pt x="818338" y="0"/>
                    <a:pt x="870468" y="52131"/>
                    <a:pt x="870468" y="116151"/>
                  </a:cubicBezTo>
                  <a:lnTo>
                    <a:pt x="870468" y="241562"/>
                  </a:lnTo>
                  <a:lnTo>
                    <a:pt x="870468" y="603735"/>
                  </a:lnTo>
                  <a:cubicBezTo>
                    <a:pt x="870468" y="667869"/>
                    <a:pt x="818338" y="720000"/>
                    <a:pt x="754317" y="720000"/>
                  </a:cubicBezTo>
                  <a:lnTo>
                    <a:pt x="598821" y="720000"/>
                  </a:lnTo>
                  <a:lnTo>
                    <a:pt x="116266" y="720000"/>
                  </a:lnTo>
                  <a:cubicBezTo>
                    <a:pt x="52246" y="720000"/>
                    <a:pt x="115" y="667869"/>
                    <a:pt x="115" y="603849"/>
                  </a:cubicBezTo>
                  <a:lnTo>
                    <a:pt x="115" y="241841"/>
                  </a:lnTo>
                  <a:lnTo>
                    <a:pt x="0" y="241562"/>
                  </a:lnTo>
                  <a:lnTo>
                    <a:pt x="115" y="241284"/>
                  </a:lnTo>
                  <a:lnTo>
                    <a:pt x="115" y="116151"/>
                  </a:lnTo>
                  <a:cubicBezTo>
                    <a:pt x="115" y="52131"/>
                    <a:pt x="52246" y="0"/>
                    <a:pt x="116266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>
              <a:off x="14687" y="3181"/>
              <a:ext cx="1431" cy="14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4400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Source Han Sans"/>
                  <a:ea typeface="Source Han Sans"/>
                  <a:cs typeface="Source Han Sans"/>
                </a:rPr>
                <a:t>03</a:t>
              </a:r>
              <a:endParaRPr kumimoji="1" lang="zh-CN" altLang="en-US"/>
            </a:p>
          </p:txBody>
        </p:sp>
        <p:sp>
          <p:nvSpPr>
            <p:cNvPr id="43" name="标题 1"/>
            <p:cNvSpPr txBox="1"/>
            <p:nvPr/>
          </p:nvSpPr>
          <p:spPr>
            <a:xfrm>
              <a:off x="13045" y="5580"/>
              <a:ext cx="4720" cy="87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 CN Bold"/>
                </a:rPr>
                <a:t>模板迭代优化</a:t>
              </a: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15625" y="2859911"/>
            <a:ext cx="3240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章节四</a:t>
            </a:r>
          </a:p>
        </p:txBody>
      </p:sp>
      <p:sp>
        <p:nvSpPr>
          <p:cNvPr id="4" name="TextBox 2"/>
          <p:cNvSpPr txBox="1"/>
          <p:nvPr/>
        </p:nvSpPr>
        <p:spPr>
          <a:xfrm>
            <a:off x="3225165" y="3364230"/>
            <a:ext cx="262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AI辅助实战案例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alphaModFix amt="20000"/>
          </a:blip>
          <a:srcRect/>
          <a:stretch>
            <a:fillRect/>
          </a:stretch>
        </p:blipFill>
        <p:spPr>
          <a:xfrm>
            <a:off x="4643755" y="483870"/>
            <a:ext cx="4456430" cy="445643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690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lang="en-US"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前言</a:t>
            </a:r>
          </a:p>
        </p:txBody>
      </p:sp>
      <p:sp>
        <p:nvSpPr>
          <p:cNvPr id="16" name="标题 1"/>
          <p:cNvSpPr txBox="1"/>
          <p:nvPr/>
        </p:nvSpPr>
        <p:spPr>
          <a:xfrm>
            <a:off x="467360" y="1132205"/>
            <a:ext cx="7761605" cy="24625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250000"/>
              </a:lnSpc>
            </a:pPr>
            <a:r>
              <a:rPr kumimoji="1" lang="en-US" altLang="zh-CN" b="1">
                <a:ln w="12700">
                  <a:noFill/>
                </a:ln>
                <a:solidFill>
                  <a:srgbClr val="006CB7">
                    <a:alpha val="100000"/>
                  </a:srgbClr>
                </a:solidFill>
                <a:latin typeface="+mn-ea"/>
                <a:cs typeface="Source Han Sans CN Bold"/>
              </a:rPr>
              <a:t>AI在软件开发中的革命性变化</a:t>
            </a:r>
            <a:endParaRPr kumimoji="1" lang="en-US" altLang="zh-CN" sz="1600" b="1">
              <a:ln w="12700">
                <a:noFill/>
              </a:ln>
              <a:solidFill>
                <a:srgbClr val="006CB7">
                  <a:alpha val="100000"/>
                </a:srgbClr>
              </a:solidFill>
              <a:latin typeface="+mn-ea"/>
              <a:cs typeface="Source Han Sans CN Bold"/>
            </a:endParaRPr>
          </a:p>
          <a:p>
            <a:pPr algn="ctr">
              <a:lnSpc>
                <a:spcPct val="2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6CB7">
                    <a:alpha val="100000"/>
                  </a:srgbClr>
                </a:solidFill>
                <a:latin typeface="+mn-ea"/>
                <a:cs typeface="Source Han Sans CN Bold"/>
              </a:rPr>
              <a:t>在软件开发行业,人工智能正在以前所未有的速度改变我们的工作方式。无论是前端开发、后端服务还是系统底层实现,AI工具都能在全生命周期中为开发者提供强大的助力。本培训将带领大家深入了解如何利用AI工具在软件开发各阶段中提升效率和质量</a:t>
            </a:r>
            <a:r>
              <a:rPr kumimoji="1" lang="en-US" altLang="zh-CN" sz="1600">
                <a:ln w="12700">
                  <a:noFill/>
                </a:ln>
                <a:solidFill>
                  <a:schemeClr val="accent1">
                    <a:alpha val="100000"/>
                  </a:schemeClr>
                </a:solidFill>
                <a:latin typeface="+mn-ea"/>
                <a:cs typeface="Source Han Sans CN Bold"/>
              </a:rPr>
              <a:t>。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327533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AI辅助实战案例 -  需求分析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35560" y="915670"/>
            <a:ext cx="9205634" cy="3399846"/>
            <a:chOff x="1053" y="2659"/>
            <a:chExt cx="18041" cy="7249"/>
          </a:xfrm>
        </p:grpSpPr>
        <p:sp>
          <p:nvSpPr>
            <p:cNvPr id="4" name="标题 1"/>
            <p:cNvSpPr txBox="1"/>
            <p:nvPr/>
          </p:nvSpPr>
          <p:spPr>
            <a:xfrm>
              <a:off x="2117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8549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2"/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14278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2040" y="7140"/>
              <a:ext cx="4895" cy="276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Source Han Sans"/>
                </a:rPr>
                <a:t>需求模糊不清</a:t>
              </a:r>
              <a:endParaRPr kumimoji="1" lang="en-US" altLang="zh-CN" sz="12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Source Han Sans"/>
                </a:rPr>
                <a:t>技术概念繁多</a:t>
              </a:r>
              <a:endParaRPr kumimoji="1" lang="en-US" altLang="zh-CN" sz="12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Source Han Sans"/>
                </a:rPr>
                <a:t>系统边界模糊</a:t>
              </a:r>
              <a:endParaRPr kumimoji="1" lang="en-US" altLang="zh-CN" sz="12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Source Han Sans"/>
                </a:rPr>
                <a:t>隐形需求频发</a:t>
              </a:r>
              <a:endParaRPr kumimoji="1" lang="en-US" altLang="zh-CN" sz="12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+mn-ea"/>
                <a:cs typeface="Source Han Sans"/>
              </a:endParaRPr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818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53" y="6150"/>
              <a:ext cx="4908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开发过程中的挑战</a:t>
              </a:r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8390" y="7074"/>
              <a:ext cx="4907" cy="276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Source Han Sans"/>
                </a:rPr>
                <a:t>增量式需求引导</a:t>
              </a:r>
              <a:endParaRPr kumimoji="1" lang="en-US" altLang="zh-CN" sz="12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Source Han Sans"/>
                </a:rPr>
                <a:t>结构化提问</a:t>
              </a:r>
              <a:endParaRPr kumimoji="1" lang="en-US" altLang="zh-CN" sz="12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Source Han Sans"/>
                </a:rPr>
                <a:t>需求冲突检测</a:t>
              </a:r>
              <a:endParaRPr kumimoji="1" lang="en-US" altLang="zh-CN" sz="12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Source Han Sans"/>
                </a:rPr>
                <a:t>隐形需求挖掘</a:t>
              </a:r>
              <a:endParaRPr kumimoji="1" lang="en-US" altLang="zh-CN" sz="12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Source Han Sans"/>
                </a:rPr>
                <a:t>术语统一与知识库构建</a:t>
              </a:r>
              <a:endParaRPr kumimoji="1" lang="en-US" altLang="zh-CN" sz="1200" dirty="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+mn-ea"/>
                <a:cs typeface="Source Han Sans"/>
              </a:endParaRPr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8250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7403" y="6144"/>
              <a:ext cx="4910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+mn-ea"/>
                  <a:cs typeface="+mn-ea"/>
                </a:rPr>
                <a:t>AI辅助方法</a:t>
              </a:r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14177" y="7120"/>
              <a:ext cx="4917" cy="27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需求理解速度显著提升</a:t>
              </a:r>
              <a:endPara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技术深度明显增强</a:t>
              </a:r>
              <a:endPara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需求文档质量改善</a:t>
              </a:r>
              <a:endPara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ource Han Sans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沟通效率提高</a:t>
              </a:r>
              <a:endPara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Source Han Sans"/>
              </a:endParaRPr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13980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13217" y="6190"/>
              <a:ext cx="4907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实际效果</a:t>
              </a:r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2478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01</a:t>
              </a: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14640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03</a:t>
              </a: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8911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02</a:t>
              </a: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3716655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AI辅助实战案例 - 系统架构设计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35560" y="915670"/>
            <a:ext cx="8783138" cy="3423296"/>
            <a:chOff x="1053" y="2659"/>
            <a:chExt cx="17213" cy="7299"/>
          </a:xfrm>
        </p:grpSpPr>
        <p:sp>
          <p:nvSpPr>
            <p:cNvPr id="4" name="标题 1"/>
            <p:cNvSpPr txBox="1"/>
            <p:nvPr/>
          </p:nvSpPr>
          <p:spPr>
            <a:xfrm>
              <a:off x="2117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8549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2"/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14278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759" y="7112"/>
              <a:ext cx="5188" cy="27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分布式节点管理复杂性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NAT穿透技术适配性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跨平台兼容要求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并发连接管理</a:t>
              </a:r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818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53" y="6150"/>
              <a:ext cx="4908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开发过程中的挑战</a:t>
              </a:r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8390" y="7094"/>
              <a:ext cx="5202" cy="27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三层架构设计生成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客户端节点策略优化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模块化结构设计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NAT穿透方案设计</a:t>
              </a:r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8250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7485" y="6150"/>
              <a:ext cx="4910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+mn-ea"/>
                  <a:cs typeface="+mn-ea"/>
                </a:rPr>
                <a:t>AI辅助方法</a:t>
              </a:r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14278" y="7191"/>
              <a:ext cx="3988" cy="27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架构清晰度显著提升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跨平台兼容性增强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模块独立性改进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业务指标提高</a:t>
              </a:r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13980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13232" y="6149"/>
              <a:ext cx="4907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实际效果</a:t>
              </a:r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2478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01</a:t>
              </a: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14640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03</a:t>
              </a: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8911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02</a:t>
              </a: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3208655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AI辅助实战案例 - 原型设计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35560" y="915670"/>
            <a:ext cx="9042350" cy="3912941"/>
            <a:chOff x="1053" y="2659"/>
            <a:chExt cx="17721" cy="8343"/>
          </a:xfrm>
        </p:grpSpPr>
        <p:sp>
          <p:nvSpPr>
            <p:cNvPr id="21" name="标题 1"/>
            <p:cNvSpPr txBox="1"/>
            <p:nvPr/>
          </p:nvSpPr>
          <p:spPr>
            <a:xfrm>
              <a:off x="2117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8549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2"/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14278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1130" y="6958"/>
              <a:ext cx="6414" cy="404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设计效率低下，传统原型设计耗时费力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设计质量不一致，取决于设计者技能水平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快速迭代困难，需求变更时修改成本高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技术与设计结合不够，导致原型与实现脱节</a:t>
              </a:r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1818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1053" y="6150"/>
              <a:ext cx="4908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开发过程中的挑战</a:t>
              </a:r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7544" y="6958"/>
              <a:ext cx="6133" cy="27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需求直接转化为可视化界面原型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多轮迭代优化设计细节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自动生成交互逻辑代码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智能适配多平台显示效果</a:t>
              </a:r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8250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7262" y="6132"/>
              <a:ext cx="4910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+mn-ea"/>
                  <a:cs typeface="+mn-ea"/>
                </a:rPr>
                <a:t>AI辅助方法</a:t>
              </a:r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13047" y="6958"/>
              <a:ext cx="5727" cy="317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设计效率大幅提升，周期从数天缩短至数小时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设计质量显著提高，视觉效果与交互逻辑更专业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迭代速度加快，支持敏捷开发流程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从设计到实现转换成本降低</a:t>
              </a:r>
            </a:p>
          </p:txBody>
        </p:sp>
        <p:sp>
          <p:nvSpPr>
            <p:cNvPr id="32" name="标题 1"/>
            <p:cNvSpPr txBox="1"/>
            <p:nvPr/>
          </p:nvSpPr>
          <p:spPr>
            <a:xfrm>
              <a:off x="13980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>
              <a:off x="13232" y="6149"/>
              <a:ext cx="4907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实际效果</a:t>
              </a:r>
            </a:p>
          </p:txBody>
        </p:sp>
        <p:sp>
          <p:nvSpPr>
            <p:cNvPr id="34" name="标题 1"/>
            <p:cNvSpPr txBox="1"/>
            <p:nvPr/>
          </p:nvSpPr>
          <p:spPr>
            <a:xfrm>
              <a:off x="2478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01</a:t>
              </a: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>
              <a:off x="14640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03</a:t>
              </a: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>
              <a:off x="8911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02</a:t>
              </a: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3208655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AI辅助实战案例 - 代码开发</a:t>
            </a:r>
          </a:p>
        </p:txBody>
      </p:sp>
      <p:sp>
        <p:nvSpPr>
          <p:cNvPr id="9" name="标题 1"/>
          <p:cNvSpPr txBox="1"/>
          <p:nvPr/>
        </p:nvSpPr>
        <p:spPr>
          <a:xfrm>
            <a:off x="4787900" y="3291840"/>
            <a:ext cx="4436745" cy="2794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 b="1">
                <a:ln w="12700">
                  <a:noFill/>
                </a:ln>
                <a:solidFill>
                  <a:srgbClr val="3949EE">
                    <a:alpha val="100000"/>
                  </a:srgbClr>
                </a:solidFill>
                <a:latin typeface="+mn-ea"/>
                <a:cs typeface="Source Han Sans CN Bold"/>
              </a:rPr>
              <a:t>复杂算法实现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971550" y="483235"/>
            <a:ext cx="8973185" cy="4107815"/>
            <a:chOff x="1870" y="988"/>
            <a:chExt cx="14131" cy="6469"/>
          </a:xfrm>
        </p:grpSpPr>
        <p:sp>
          <p:nvSpPr>
            <p:cNvPr id="7" name="标题 1"/>
            <p:cNvSpPr txBox="1"/>
            <p:nvPr/>
          </p:nvSpPr>
          <p:spPr>
            <a:xfrm>
              <a:off x="9014" y="988"/>
              <a:ext cx="6987" cy="440"/>
            </a:xfrm>
            <a:prstGeom prst="rect">
              <a:avLst/>
            </a:prstGeom>
            <a:noFill/>
            <a:ln cap="sq"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代码框架生成</a:t>
              </a: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1870" y="1428"/>
              <a:ext cx="11564" cy="6029"/>
              <a:chOff x="1870" y="1428"/>
              <a:chExt cx="11564" cy="6029"/>
            </a:xfrm>
          </p:grpSpPr>
          <p:sp>
            <p:nvSpPr>
              <p:cNvPr id="2" name="标题 1"/>
              <p:cNvSpPr txBox="1"/>
              <p:nvPr/>
            </p:nvSpPr>
            <p:spPr>
              <a:xfrm flipH="1">
                <a:off x="6746" y="1896"/>
                <a:ext cx="1789" cy="1559"/>
              </a:xfrm>
              <a:prstGeom prst="hexagon">
                <a:avLst/>
              </a:prstGeom>
              <a:solidFill>
                <a:schemeClr val="accent1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>
                  <a:latin typeface="+mn-ea"/>
                </a:endParaRPr>
              </a:p>
            </p:txBody>
          </p:sp>
          <p:sp>
            <p:nvSpPr>
              <p:cNvPr id="4" name="标题 1"/>
              <p:cNvSpPr txBox="1"/>
              <p:nvPr/>
            </p:nvSpPr>
            <p:spPr>
              <a:xfrm flipH="1">
                <a:off x="5210" y="2747"/>
                <a:ext cx="1789" cy="1559"/>
              </a:xfrm>
              <a:prstGeom prst="hexagon">
                <a:avLst/>
              </a:prstGeom>
              <a:solidFill>
                <a:schemeClr val="accent1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>
                  <a:latin typeface="+mn-ea"/>
                </a:endParaRPr>
              </a:p>
            </p:txBody>
          </p:sp>
          <p:sp>
            <p:nvSpPr>
              <p:cNvPr id="5" name="标题 1"/>
              <p:cNvSpPr txBox="1"/>
              <p:nvPr/>
            </p:nvSpPr>
            <p:spPr>
              <a:xfrm flipH="1">
                <a:off x="6729" y="3601"/>
                <a:ext cx="1789" cy="1559"/>
              </a:xfrm>
              <a:prstGeom prst="hexagon">
                <a:avLst/>
              </a:prstGeom>
              <a:solidFill>
                <a:schemeClr val="accent2"/>
              </a:solidFill>
              <a:ln w="12700" cap="sq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ctr">
                  <a:lnSpc>
                    <a:spcPct val="110000"/>
                  </a:lnSpc>
                </a:pPr>
                <a:endParaRPr kumimoji="1" lang="zh-CN" altLang="en-US">
                  <a:latin typeface="+mn-ea"/>
                </a:endParaRPr>
              </a:p>
            </p:txBody>
          </p:sp>
          <p:sp>
            <p:nvSpPr>
              <p:cNvPr id="6" name="标题 1"/>
              <p:cNvSpPr txBox="1"/>
              <p:nvPr/>
            </p:nvSpPr>
            <p:spPr>
              <a:xfrm>
                <a:off x="8787" y="1428"/>
                <a:ext cx="3389" cy="921"/>
              </a:xfrm>
              <a:prstGeom prst="rect">
                <a:avLst/>
              </a:prstGeom>
              <a:noFill/>
              <a:ln cap="sq">
                <a:noFill/>
              </a:ln>
            </p:spPr>
            <p:txBody>
              <a:bodyPr vert="horz" wrap="square" lIns="0" tIns="0" rIns="0" bIns="0" rtlCol="0" anchor="t"/>
              <a:lstStyle/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Source Han Sans"/>
                  </a:rPr>
                  <a:t>项目骨架与目录结构</a:t>
                </a:r>
              </a:p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Source Han Sans"/>
                  </a:rPr>
                  <a:t>统一接口定义</a:t>
                </a:r>
              </a:p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Source Han Sans"/>
                  </a:rPr>
                  <a:t>跨平台构建配置</a:t>
                </a:r>
              </a:p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Source Han Sans"/>
                  </a:rPr>
                  <a:t>代码风格规范制定</a:t>
                </a:r>
              </a:p>
            </p:txBody>
          </p:sp>
          <p:sp>
            <p:nvSpPr>
              <p:cNvPr id="8" name="标题 1"/>
              <p:cNvSpPr txBox="1"/>
              <p:nvPr/>
            </p:nvSpPr>
            <p:spPr>
              <a:xfrm>
                <a:off x="7653" y="5865"/>
                <a:ext cx="3626" cy="1592"/>
              </a:xfrm>
              <a:prstGeom prst="rect">
                <a:avLst/>
              </a:prstGeom>
              <a:noFill/>
              <a:ln cap="sq">
                <a:noFill/>
              </a:ln>
            </p:spPr>
            <p:txBody>
              <a:bodyPr vert="horz" wrap="square" lIns="0" tIns="0" rIns="0" bIns="0" rtlCol="0" anchor="t"/>
              <a:lstStyle/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+mn-ea"/>
                  </a:rPr>
                  <a:t>NAT穿透算法</a:t>
                </a:r>
              </a:p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+mn-ea"/>
                  </a:rPr>
                  <a:t>并发控制模型</a:t>
                </a:r>
              </a:p>
            </p:txBody>
          </p:sp>
          <p:sp>
            <p:nvSpPr>
              <p:cNvPr id="10" name="标题 1"/>
              <p:cNvSpPr txBox="1"/>
              <p:nvPr/>
            </p:nvSpPr>
            <p:spPr>
              <a:xfrm>
                <a:off x="1870" y="2916"/>
                <a:ext cx="6987" cy="921"/>
              </a:xfrm>
              <a:prstGeom prst="rect">
                <a:avLst/>
              </a:prstGeom>
              <a:noFill/>
              <a:ln cap="sq">
                <a:noFill/>
              </a:ln>
            </p:spPr>
            <p:txBody>
              <a:bodyPr vert="horz" wrap="square" lIns="0" tIns="0" rIns="0" bIns="0" rtlCol="0" anchor="t"/>
              <a:lstStyle/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Source Han Sans"/>
                  </a:rPr>
                  <a:t>系统函数抽象层</a:t>
                </a:r>
              </a:p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Source Han Sans"/>
                  </a:rPr>
                  <a:t>内存优化方案</a:t>
                </a:r>
              </a:p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Source Han Sans"/>
                  </a:rPr>
                  <a:t>跨平台构建配置</a:t>
                </a:r>
              </a:p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Source Han Sans"/>
                  </a:rPr>
                  <a:t>调试系统设计</a:t>
                </a:r>
              </a:p>
            </p:txBody>
          </p:sp>
          <p:sp>
            <p:nvSpPr>
              <p:cNvPr id="11" name="标题 1"/>
              <p:cNvSpPr txBox="1"/>
              <p:nvPr/>
            </p:nvSpPr>
            <p:spPr>
              <a:xfrm>
                <a:off x="2210" y="2490"/>
                <a:ext cx="1902" cy="440"/>
              </a:xfrm>
              <a:prstGeom prst="rect">
                <a:avLst/>
              </a:prstGeom>
              <a:noFill/>
              <a:ln cap="sq">
                <a:noFill/>
              </a:ln>
            </p:spPr>
            <p:txBody>
              <a:bodyPr vert="horz" wrap="square" lIns="0" tIns="0" rIns="0" bIns="0" rtlCol="0" anchor="b"/>
              <a:lstStyle/>
              <a:p>
                <a:pPr algn="l">
                  <a:lnSpc>
                    <a:spcPct val="130000"/>
                  </a:lnSpc>
                </a:pPr>
                <a:r>
                  <a:rPr kumimoji="1" lang="en-US" altLang="zh-CN" sz="1600" b="1">
                    <a:ln w="12700">
                      <a:noFill/>
                    </a:ln>
                    <a:solidFill>
                      <a:srgbClr val="00A4EE">
                        <a:alpha val="100000"/>
                      </a:srgbClr>
                    </a:solidFill>
                    <a:latin typeface="+mn-ea"/>
                    <a:cs typeface="Source Han Sans CN Bold"/>
                  </a:rPr>
                  <a:t>跨平台兼容</a:t>
                </a:r>
              </a:p>
            </p:txBody>
          </p:sp>
          <p:sp>
            <p:nvSpPr>
              <p:cNvPr id="12" name="标题 1"/>
              <p:cNvSpPr txBox="1"/>
              <p:nvPr/>
            </p:nvSpPr>
            <p:spPr>
              <a:xfrm>
                <a:off x="5828" y="3282"/>
                <a:ext cx="552" cy="489"/>
              </a:xfrm>
              <a:custGeom>
                <a:avLst/>
                <a:gdLst>
                  <a:gd name="connsiteX0" fmla="*/ 411292 w 822400"/>
                  <a:gd name="connsiteY0" fmla="*/ 234366 h 720000"/>
                  <a:gd name="connsiteX1" fmla="*/ 285658 w 822400"/>
                  <a:gd name="connsiteY1" fmla="*/ 360000 h 720000"/>
                  <a:gd name="connsiteX2" fmla="*/ 411292 w 822400"/>
                  <a:gd name="connsiteY2" fmla="*/ 485635 h 720000"/>
                  <a:gd name="connsiteX3" fmla="*/ 536927 w 822400"/>
                  <a:gd name="connsiteY3" fmla="*/ 360000 h 720000"/>
                  <a:gd name="connsiteX4" fmla="*/ 411292 w 822400"/>
                  <a:gd name="connsiteY4" fmla="*/ 234366 h 720000"/>
                  <a:gd name="connsiteX5" fmla="*/ 411292 w 822400"/>
                  <a:gd name="connsiteY5" fmla="*/ 178938 h 720000"/>
                  <a:gd name="connsiteX6" fmla="*/ 592354 w 822400"/>
                  <a:gd name="connsiteY6" fmla="*/ 360000 h 720000"/>
                  <a:gd name="connsiteX7" fmla="*/ 411292 w 822400"/>
                  <a:gd name="connsiteY7" fmla="*/ 541063 h 720000"/>
                  <a:gd name="connsiteX8" fmla="*/ 230230 w 822400"/>
                  <a:gd name="connsiteY8" fmla="*/ 360000 h 720000"/>
                  <a:gd name="connsiteX9" fmla="*/ 411292 w 822400"/>
                  <a:gd name="connsiteY9" fmla="*/ 178938 h 720000"/>
                  <a:gd name="connsiteX10" fmla="*/ 235403 w 822400"/>
                  <a:gd name="connsiteY10" fmla="*/ 55427 h 720000"/>
                  <a:gd name="connsiteX11" fmla="*/ 59514 w 822400"/>
                  <a:gd name="connsiteY11" fmla="*/ 360000 h 720000"/>
                  <a:gd name="connsiteX12" fmla="*/ 235403 w 822400"/>
                  <a:gd name="connsiteY12" fmla="*/ 664573 h 720000"/>
                  <a:gd name="connsiteX13" fmla="*/ 587089 w 822400"/>
                  <a:gd name="connsiteY13" fmla="*/ 664573 h 720000"/>
                  <a:gd name="connsiteX14" fmla="*/ 762978 w 822400"/>
                  <a:gd name="connsiteY14" fmla="*/ 360000 h 720000"/>
                  <a:gd name="connsiteX15" fmla="*/ 587089 w 822400"/>
                  <a:gd name="connsiteY15" fmla="*/ 55427 h 720000"/>
                  <a:gd name="connsiteX16" fmla="*/ 219883 w 822400"/>
                  <a:gd name="connsiteY16" fmla="*/ 0 h 720000"/>
                  <a:gd name="connsiteX17" fmla="*/ 602516 w 822400"/>
                  <a:gd name="connsiteY17" fmla="*/ 0 h 720000"/>
                  <a:gd name="connsiteX18" fmla="*/ 627274 w 822400"/>
                  <a:gd name="connsiteY18" fmla="*/ 14319 h 720000"/>
                  <a:gd name="connsiteX19" fmla="*/ 818590 w 822400"/>
                  <a:gd name="connsiteY19" fmla="*/ 345682 h 720000"/>
                  <a:gd name="connsiteX20" fmla="*/ 818590 w 822400"/>
                  <a:gd name="connsiteY20" fmla="*/ 374319 h 720000"/>
                  <a:gd name="connsiteX21" fmla="*/ 627366 w 822400"/>
                  <a:gd name="connsiteY21" fmla="*/ 705682 h 720000"/>
                  <a:gd name="connsiteX22" fmla="*/ 602608 w 822400"/>
                  <a:gd name="connsiteY22" fmla="*/ 720000 h 720000"/>
                  <a:gd name="connsiteX23" fmla="*/ 219976 w 822400"/>
                  <a:gd name="connsiteY23" fmla="*/ 720000 h 720000"/>
                  <a:gd name="connsiteX24" fmla="*/ 195218 w 822400"/>
                  <a:gd name="connsiteY24" fmla="*/ 705682 h 720000"/>
                  <a:gd name="connsiteX25" fmla="*/ 3810 w 822400"/>
                  <a:gd name="connsiteY25" fmla="*/ 374319 h 720000"/>
                  <a:gd name="connsiteX26" fmla="*/ 3810 w 822400"/>
                  <a:gd name="connsiteY26" fmla="*/ 345682 h 720000"/>
                  <a:gd name="connsiteX27" fmla="*/ 195126 w 822400"/>
                  <a:gd name="connsiteY27" fmla="*/ 14319 h 720000"/>
                  <a:gd name="connsiteX28" fmla="*/ 219883 w 822400"/>
                  <a:gd name="connsiteY28" fmla="*/ 0 h 720000"/>
                </a:gdLst>
                <a:ahLst/>
                <a:cxnLst/>
                <a:rect l="l" t="t" r="r" b="b"/>
                <a:pathLst>
                  <a:path w="822400" h="720000">
                    <a:moveTo>
                      <a:pt x="411292" y="234366"/>
                    </a:moveTo>
                    <a:cubicBezTo>
                      <a:pt x="342008" y="234366"/>
                      <a:pt x="285658" y="290716"/>
                      <a:pt x="285658" y="360000"/>
                    </a:cubicBezTo>
                    <a:cubicBezTo>
                      <a:pt x="285658" y="429284"/>
                      <a:pt x="342008" y="485635"/>
                      <a:pt x="411292" y="485635"/>
                    </a:cubicBezTo>
                    <a:cubicBezTo>
                      <a:pt x="480576" y="485635"/>
                      <a:pt x="536927" y="429284"/>
                      <a:pt x="536927" y="360000"/>
                    </a:cubicBezTo>
                    <a:cubicBezTo>
                      <a:pt x="536927" y="290716"/>
                      <a:pt x="480576" y="234366"/>
                      <a:pt x="411292" y="234366"/>
                    </a:cubicBezTo>
                    <a:close/>
                    <a:moveTo>
                      <a:pt x="411292" y="178938"/>
                    </a:moveTo>
                    <a:cubicBezTo>
                      <a:pt x="511153" y="178938"/>
                      <a:pt x="592354" y="260139"/>
                      <a:pt x="592354" y="360000"/>
                    </a:cubicBezTo>
                    <a:cubicBezTo>
                      <a:pt x="592354" y="459861"/>
                      <a:pt x="511153" y="541063"/>
                      <a:pt x="411292" y="541063"/>
                    </a:cubicBezTo>
                    <a:cubicBezTo>
                      <a:pt x="311431" y="541063"/>
                      <a:pt x="230230" y="459861"/>
                      <a:pt x="230230" y="360000"/>
                    </a:cubicBezTo>
                    <a:cubicBezTo>
                      <a:pt x="230230" y="260139"/>
                      <a:pt x="311431" y="178938"/>
                      <a:pt x="411292" y="178938"/>
                    </a:cubicBezTo>
                    <a:close/>
                    <a:moveTo>
                      <a:pt x="235403" y="55427"/>
                    </a:moveTo>
                    <a:lnTo>
                      <a:pt x="59514" y="360000"/>
                    </a:lnTo>
                    <a:lnTo>
                      <a:pt x="235403" y="664573"/>
                    </a:lnTo>
                    <a:lnTo>
                      <a:pt x="587089" y="664573"/>
                    </a:lnTo>
                    <a:lnTo>
                      <a:pt x="762978" y="360000"/>
                    </a:lnTo>
                    <a:lnTo>
                      <a:pt x="587089" y="55427"/>
                    </a:lnTo>
                    <a:close/>
                    <a:moveTo>
                      <a:pt x="219883" y="0"/>
                    </a:moveTo>
                    <a:lnTo>
                      <a:pt x="602516" y="0"/>
                    </a:lnTo>
                    <a:cubicBezTo>
                      <a:pt x="612678" y="0"/>
                      <a:pt x="622193" y="5450"/>
                      <a:pt x="627274" y="14319"/>
                    </a:cubicBezTo>
                    <a:lnTo>
                      <a:pt x="818590" y="345682"/>
                    </a:lnTo>
                    <a:cubicBezTo>
                      <a:pt x="823671" y="354550"/>
                      <a:pt x="823671" y="365451"/>
                      <a:pt x="818590" y="374319"/>
                    </a:cubicBezTo>
                    <a:lnTo>
                      <a:pt x="627366" y="705682"/>
                    </a:lnTo>
                    <a:cubicBezTo>
                      <a:pt x="622285" y="714550"/>
                      <a:pt x="612770" y="720000"/>
                      <a:pt x="602608" y="720000"/>
                    </a:cubicBezTo>
                    <a:lnTo>
                      <a:pt x="219976" y="720000"/>
                    </a:lnTo>
                    <a:cubicBezTo>
                      <a:pt x="209814" y="720000"/>
                      <a:pt x="200299" y="714550"/>
                      <a:pt x="195218" y="705682"/>
                    </a:cubicBezTo>
                    <a:lnTo>
                      <a:pt x="3810" y="374319"/>
                    </a:lnTo>
                    <a:cubicBezTo>
                      <a:pt x="-1271" y="365543"/>
                      <a:pt x="-1271" y="354550"/>
                      <a:pt x="3810" y="345682"/>
                    </a:cubicBezTo>
                    <a:lnTo>
                      <a:pt x="195126" y="14319"/>
                    </a:lnTo>
                    <a:cubicBezTo>
                      <a:pt x="200207" y="5450"/>
                      <a:pt x="209721" y="0"/>
                      <a:pt x="21988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>
                  <a:lnSpc>
                    <a:spcPct val="110000"/>
                  </a:lnSpc>
                </a:pPr>
                <a:endParaRPr kumimoji="1" lang="zh-CN" altLang="en-US">
                  <a:latin typeface="+mn-ea"/>
                </a:endParaRPr>
              </a:p>
            </p:txBody>
          </p:sp>
          <p:sp>
            <p:nvSpPr>
              <p:cNvPr id="13" name="标题 1"/>
              <p:cNvSpPr txBox="1"/>
              <p:nvPr/>
            </p:nvSpPr>
            <p:spPr>
              <a:xfrm>
                <a:off x="7364" y="2420"/>
                <a:ext cx="552" cy="506"/>
              </a:xfrm>
              <a:custGeom>
                <a:avLst/>
                <a:gdLst>
                  <a:gd name="connsiteX0" fmla="*/ 351048 w 1543905"/>
                  <a:gd name="connsiteY0" fmla="*/ 523317 h 1399728"/>
                  <a:gd name="connsiteX1" fmla="*/ 351048 w 1543905"/>
                  <a:gd name="connsiteY1" fmla="*/ 523317 h 1399728"/>
                  <a:gd name="connsiteX2" fmla="*/ 351420 w 1543905"/>
                  <a:gd name="connsiteY2" fmla="*/ 523503 h 1399728"/>
                  <a:gd name="connsiteX3" fmla="*/ 351420 w 1543905"/>
                  <a:gd name="connsiteY3" fmla="*/ 1020031 h 1399728"/>
                  <a:gd name="connsiteX4" fmla="*/ 351048 w 1543905"/>
                  <a:gd name="connsiteY4" fmla="*/ 1020403 h 1399728"/>
                  <a:gd name="connsiteX5" fmla="*/ 163525 w 1543905"/>
                  <a:gd name="connsiteY5" fmla="*/ 1020403 h 1399728"/>
                  <a:gd name="connsiteX6" fmla="*/ 163153 w 1543905"/>
                  <a:gd name="connsiteY6" fmla="*/ 1020031 h 1399728"/>
                  <a:gd name="connsiteX7" fmla="*/ 163153 w 1543905"/>
                  <a:gd name="connsiteY7" fmla="*/ 523503 h 1399728"/>
                  <a:gd name="connsiteX8" fmla="*/ 163153 w 1543905"/>
                  <a:gd name="connsiteY8" fmla="*/ 523317 h 1399728"/>
                  <a:gd name="connsiteX9" fmla="*/ 163339 w 1543905"/>
                  <a:gd name="connsiteY9" fmla="*/ 523131 h 1399728"/>
                  <a:gd name="connsiteX10" fmla="*/ 351048 w 1543905"/>
                  <a:gd name="connsiteY10" fmla="*/ 523131 h 1399728"/>
                  <a:gd name="connsiteX11" fmla="*/ 351048 w 1543905"/>
                  <a:gd name="connsiteY11" fmla="*/ 411696 h 1399728"/>
                  <a:gd name="connsiteX12" fmla="*/ 163339 w 1543905"/>
                  <a:gd name="connsiteY12" fmla="*/ 411696 h 1399728"/>
                  <a:gd name="connsiteX13" fmla="*/ 51346 w 1543905"/>
                  <a:gd name="connsiteY13" fmla="*/ 523689 h 1399728"/>
                  <a:gd name="connsiteX14" fmla="*/ 51346 w 1543905"/>
                  <a:gd name="connsiteY14" fmla="*/ 1020217 h 1399728"/>
                  <a:gd name="connsiteX15" fmla="*/ 163339 w 1543905"/>
                  <a:gd name="connsiteY15" fmla="*/ 1132210 h 1399728"/>
                  <a:gd name="connsiteX16" fmla="*/ 351048 w 1543905"/>
                  <a:gd name="connsiteY16" fmla="*/ 1132210 h 1399728"/>
                  <a:gd name="connsiteX17" fmla="*/ 463042 w 1543905"/>
                  <a:gd name="connsiteY17" fmla="*/ 1020217 h 1399728"/>
                  <a:gd name="connsiteX18" fmla="*/ 463042 w 1543905"/>
                  <a:gd name="connsiteY18" fmla="*/ 523503 h 1399728"/>
                  <a:gd name="connsiteX19" fmla="*/ 351048 w 1543905"/>
                  <a:gd name="connsiteY19" fmla="*/ 411696 h 1399728"/>
                  <a:gd name="connsiteX20" fmla="*/ 865808 w 1543905"/>
                  <a:gd name="connsiteY20" fmla="*/ 111621 h 1399728"/>
                  <a:gd name="connsiteX21" fmla="*/ 866180 w 1543905"/>
                  <a:gd name="connsiteY21" fmla="*/ 111807 h 1399728"/>
                  <a:gd name="connsiteX22" fmla="*/ 866180 w 1543905"/>
                  <a:gd name="connsiteY22" fmla="*/ 1020031 h 1399728"/>
                  <a:gd name="connsiteX23" fmla="*/ 865808 w 1543905"/>
                  <a:gd name="connsiteY23" fmla="*/ 1020403 h 1399728"/>
                  <a:gd name="connsiteX24" fmla="*/ 678284 w 1543905"/>
                  <a:gd name="connsiteY24" fmla="*/ 1020403 h 1399728"/>
                  <a:gd name="connsiteX25" fmla="*/ 677912 w 1543905"/>
                  <a:gd name="connsiteY25" fmla="*/ 1020031 h 1399728"/>
                  <a:gd name="connsiteX26" fmla="*/ 677912 w 1543905"/>
                  <a:gd name="connsiteY26" fmla="*/ 111993 h 1399728"/>
                  <a:gd name="connsiteX27" fmla="*/ 677912 w 1543905"/>
                  <a:gd name="connsiteY27" fmla="*/ 111807 h 1399728"/>
                  <a:gd name="connsiteX28" fmla="*/ 678098 w 1543905"/>
                  <a:gd name="connsiteY28" fmla="*/ 111621 h 1399728"/>
                  <a:gd name="connsiteX29" fmla="*/ 865808 w 1543905"/>
                  <a:gd name="connsiteY29" fmla="*/ 111621 h 1399728"/>
                  <a:gd name="connsiteX30" fmla="*/ 865808 w 1543905"/>
                  <a:gd name="connsiteY30" fmla="*/ 0 h 1399728"/>
                  <a:gd name="connsiteX31" fmla="*/ 677912 w 1543905"/>
                  <a:gd name="connsiteY31" fmla="*/ 0 h 1399728"/>
                  <a:gd name="connsiteX32" fmla="*/ 565919 w 1543905"/>
                  <a:gd name="connsiteY32" fmla="*/ 111993 h 1399728"/>
                  <a:gd name="connsiteX33" fmla="*/ 565919 w 1543905"/>
                  <a:gd name="connsiteY33" fmla="*/ 1020217 h 1399728"/>
                  <a:gd name="connsiteX34" fmla="*/ 677912 w 1543905"/>
                  <a:gd name="connsiteY34" fmla="*/ 1132210 h 1399728"/>
                  <a:gd name="connsiteX35" fmla="*/ 865622 w 1543905"/>
                  <a:gd name="connsiteY35" fmla="*/ 1132210 h 1399728"/>
                  <a:gd name="connsiteX36" fmla="*/ 977615 w 1543905"/>
                  <a:gd name="connsiteY36" fmla="*/ 1020217 h 1399728"/>
                  <a:gd name="connsiteX37" fmla="*/ 977615 w 1543905"/>
                  <a:gd name="connsiteY37" fmla="*/ 111993 h 1399728"/>
                  <a:gd name="connsiteX38" fmla="*/ 865808 w 1543905"/>
                  <a:gd name="connsiteY38" fmla="*/ 0 h 1399728"/>
                  <a:gd name="connsiteX39" fmla="*/ 1380381 w 1543905"/>
                  <a:gd name="connsiteY39" fmla="*/ 729072 h 1399728"/>
                  <a:gd name="connsiteX40" fmla="*/ 1380753 w 1543905"/>
                  <a:gd name="connsiteY40" fmla="*/ 729258 h 1399728"/>
                  <a:gd name="connsiteX41" fmla="*/ 1380753 w 1543905"/>
                  <a:gd name="connsiteY41" fmla="*/ 1020031 h 1399728"/>
                  <a:gd name="connsiteX42" fmla="*/ 1380381 w 1543905"/>
                  <a:gd name="connsiteY42" fmla="*/ 1020403 h 1399728"/>
                  <a:gd name="connsiteX43" fmla="*/ 1192858 w 1543905"/>
                  <a:gd name="connsiteY43" fmla="*/ 1020403 h 1399728"/>
                  <a:gd name="connsiteX44" fmla="*/ 1192485 w 1543905"/>
                  <a:gd name="connsiteY44" fmla="*/ 1020031 h 1399728"/>
                  <a:gd name="connsiteX45" fmla="*/ 1192485 w 1543905"/>
                  <a:gd name="connsiteY45" fmla="*/ 729444 h 1399728"/>
                  <a:gd name="connsiteX46" fmla="*/ 1192485 w 1543905"/>
                  <a:gd name="connsiteY46" fmla="*/ 729258 h 1399728"/>
                  <a:gd name="connsiteX47" fmla="*/ 1192671 w 1543905"/>
                  <a:gd name="connsiteY47" fmla="*/ 729072 h 1399728"/>
                  <a:gd name="connsiteX48" fmla="*/ 1380381 w 1543905"/>
                  <a:gd name="connsiteY48" fmla="*/ 729072 h 1399728"/>
                  <a:gd name="connsiteX49" fmla="*/ 1380381 w 1543905"/>
                  <a:gd name="connsiteY49" fmla="*/ 617451 h 1399728"/>
                  <a:gd name="connsiteX50" fmla="*/ 1192671 w 1543905"/>
                  <a:gd name="connsiteY50" fmla="*/ 617451 h 1399728"/>
                  <a:gd name="connsiteX51" fmla="*/ 1080678 w 1543905"/>
                  <a:gd name="connsiteY51" fmla="*/ 729444 h 1399728"/>
                  <a:gd name="connsiteX52" fmla="*/ 1080678 w 1543905"/>
                  <a:gd name="connsiteY52" fmla="*/ 1020031 h 1399728"/>
                  <a:gd name="connsiteX53" fmla="*/ 1192671 w 1543905"/>
                  <a:gd name="connsiteY53" fmla="*/ 1132024 h 1399728"/>
                  <a:gd name="connsiteX54" fmla="*/ 1380381 w 1543905"/>
                  <a:gd name="connsiteY54" fmla="*/ 1132024 h 1399728"/>
                  <a:gd name="connsiteX55" fmla="*/ 1492374 w 1543905"/>
                  <a:gd name="connsiteY55" fmla="*/ 1020031 h 1399728"/>
                  <a:gd name="connsiteX56" fmla="*/ 1492374 w 1543905"/>
                  <a:gd name="connsiteY56" fmla="*/ 729444 h 1399728"/>
                  <a:gd name="connsiteX57" fmla="*/ 1380381 w 1543905"/>
                  <a:gd name="connsiteY57" fmla="*/ 617451 h 1399728"/>
                  <a:gd name="connsiteX58" fmla="*/ 1481956 w 1543905"/>
                  <a:gd name="connsiteY58" fmla="*/ 1276201 h 1399728"/>
                  <a:gd name="connsiteX59" fmla="*/ 61764 w 1543905"/>
                  <a:gd name="connsiteY59" fmla="*/ 1276201 h 1399728"/>
                  <a:gd name="connsiteX60" fmla="*/ 0 w 1543905"/>
                  <a:gd name="connsiteY60" fmla="*/ 1337965 h 1399728"/>
                  <a:gd name="connsiteX61" fmla="*/ 61764 w 1543905"/>
                  <a:gd name="connsiteY61" fmla="*/ 1399729 h 1399728"/>
                  <a:gd name="connsiteX62" fmla="*/ 1482142 w 1543905"/>
                  <a:gd name="connsiteY62" fmla="*/ 1399729 h 1399728"/>
                  <a:gd name="connsiteX63" fmla="*/ 1543906 w 1543905"/>
                  <a:gd name="connsiteY63" fmla="*/ 1337965 h 1399728"/>
                  <a:gd name="connsiteX64" fmla="*/ 1481956 w 1543905"/>
                  <a:gd name="connsiteY64" fmla="*/ 1276201 h 1399728"/>
                </a:gdLst>
                <a:ahLst/>
                <a:cxnLst/>
                <a:rect l="l" t="t" r="r" b="b"/>
                <a:pathLst>
                  <a:path w="1543905" h="1399728">
                    <a:moveTo>
                      <a:pt x="351048" y="523317"/>
                    </a:moveTo>
                    <a:cubicBezTo>
                      <a:pt x="351234" y="523317"/>
                      <a:pt x="351234" y="523317"/>
                      <a:pt x="351048" y="523317"/>
                    </a:cubicBezTo>
                    <a:cubicBezTo>
                      <a:pt x="351234" y="523317"/>
                      <a:pt x="351420" y="523503"/>
                      <a:pt x="351420" y="523503"/>
                    </a:cubicBezTo>
                    <a:lnTo>
                      <a:pt x="351420" y="1020031"/>
                    </a:lnTo>
                    <a:lnTo>
                      <a:pt x="351048" y="1020403"/>
                    </a:lnTo>
                    <a:lnTo>
                      <a:pt x="163525" y="1020403"/>
                    </a:lnTo>
                    <a:lnTo>
                      <a:pt x="163153" y="1020031"/>
                    </a:lnTo>
                    <a:lnTo>
                      <a:pt x="163153" y="523503"/>
                    </a:lnTo>
                    <a:lnTo>
                      <a:pt x="163153" y="523317"/>
                    </a:lnTo>
                    <a:lnTo>
                      <a:pt x="163339" y="523131"/>
                    </a:lnTo>
                    <a:lnTo>
                      <a:pt x="351048" y="523131"/>
                    </a:lnTo>
                    <a:moveTo>
                      <a:pt x="351048" y="411696"/>
                    </a:moveTo>
                    <a:lnTo>
                      <a:pt x="163339" y="411696"/>
                    </a:lnTo>
                    <a:cubicBezTo>
                      <a:pt x="101575" y="411696"/>
                      <a:pt x="51346" y="461739"/>
                      <a:pt x="51346" y="523689"/>
                    </a:cubicBezTo>
                    <a:lnTo>
                      <a:pt x="51346" y="1020217"/>
                    </a:lnTo>
                    <a:cubicBezTo>
                      <a:pt x="51346" y="1081795"/>
                      <a:pt x="101761" y="1132210"/>
                      <a:pt x="163339" y="1132210"/>
                    </a:cubicBezTo>
                    <a:lnTo>
                      <a:pt x="351048" y="1132210"/>
                    </a:lnTo>
                    <a:cubicBezTo>
                      <a:pt x="412626" y="1132210"/>
                      <a:pt x="463042" y="1081795"/>
                      <a:pt x="463042" y="1020217"/>
                    </a:cubicBezTo>
                    <a:lnTo>
                      <a:pt x="463042" y="523503"/>
                    </a:lnTo>
                    <a:cubicBezTo>
                      <a:pt x="463042" y="461739"/>
                      <a:pt x="412998" y="411696"/>
                      <a:pt x="351048" y="411696"/>
                    </a:cubicBezTo>
                    <a:close/>
                    <a:moveTo>
                      <a:pt x="865808" y="111621"/>
                    </a:moveTo>
                    <a:cubicBezTo>
                      <a:pt x="865994" y="111621"/>
                      <a:pt x="866180" y="111807"/>
                      <a:pt x="866180" y="111807"/>
                    </a:cubicBezTo>
                    <a:lnTo>
                      <a:pt x="866180" y="1020031"/>
                    </a:lnTo>
                    <a:lnTo>
                      <a:pt x="865808" y="1020403"/>
                    </a:lnTo>
                    <a:lnTo>
                      <a:pt x="678284" y="1020403"/>
                    </a:lnTo>
                    <a:lnTo>
                      <a:pt x="677912" y="1020031"/>
                    </a:lnTo>
                    <a:lnTo>
                      <a:pt x="677912" y="111993"/>
                    </a:lnTo>
                    <a:lnTo>
                      <a:pt x="677912" y="111807"/>
                    </a:lnTo>
                    <a:lnTo>
                      <a:pt x="678098" y="111621"/>
                    </a:lnTo>
                    <a:lnTo>
                      <a:pt x="865808" y="111621"/>
                    </a:lnTo>
                    <a:moveTo>
                      <a:pt x="865808" y="0"/>
                    </a:moveTo>
                    <a:lnTo>
                      <a:pt x="677912" y="0"/>
                    </a:lnTo>
                    <a:cubicBezTo>
                      <a:pt x="616148" y="0"/>
                      <a:pt x="565919" y="50043"/>
                      <a:pt x="565919" y="111993"/>
                    </a:cubicBezTo>
                    <a:lnTo>
                      <a:pt x="565919" y="1020217"/>
                    </a:lnTo>
                    <a:cubicBezTo>
                      <a:pt x="565919" y="1081795"/>
                      <a:pt x="616335" y="1132210"/>
                      <a:pt x="677912" y="1132210"/>
                    </a:cubicBezTo>
                    <a:lnTo>
                      <a:pt x="865622" y="1132210"/>
                    </a:lnTo>
                    <a:cubicBezTo>
                      <a:pt x="927199" y="1132210"/>
                      <a:pt x="977615" y="1081795"/>
                      <a:pt x="977615" y="1020217"/>
                    </a:cubicBezTo>
                    <a:lnTo>
                      <a:pt x="977615" y="111993"/>
                    </a:lnTo>
                    <a:cubicBezTo>
                      <a:pt x="977615" y="50043"/>
                      <a:pt x="927571" y="0"/>
                      <a:pt x="865808" y="0"/>
                    </a:cubicBezTo>
                    <a:close/>
                    <a:moveTo>
                      <a:pt x="1380381" y="729072"/>
                    </a:moveTo>
                    <a:cubicBezTo>
                      <a:pt x="1380567" y="729072"/>
                      <a:pt x="1380753" y="729258"/>
                      <a:pt x="1380753" y="729258"/>
                    </a:cubicBezTo>
                    <a:lnTo>
                      <a:pt x="1380753" y="1020031"/>
                    </a:lnTo>
                    <a:lnTo>
                      <a:pt x="1380381" y="1020403"/>
                    </a:lnTo>
                    <a:lnTo>
                      <a:pt x="1192858" y="1020403"/>
                    </a:lnTo>
                    <a:lnTo>
                      <a:pt x="1192485" y="1020031"/>
                    </a:lnTo>
                    <a:lnTo>
                      <a:pt x="1192485" y="729444"/>
                    </a:lnTo>
                    <a:lnTo>
                      <a:pt x="1192485" y="729258"/>
                    </a:lnTo>
                    <a:lnTo>
                      <a:pt x="1192671" y="729072"/>
                    </a:lnTo>
                    <a:lnTo>
                      <a:pt x="1380381" y="729072"/>
                    </a:lnTo>
                    <a:moveTo>
                      <a:pt x="1380381" y="617451"/>
                    </a:moveTo>
                    <a:lnTo>
                      <a:pt x="1192671" y="617451"/>
                    </a:lnTo>
                    <a:cubicBezTo>
                      <a:pt x="1130908" y="617451"/>
                      <a:pt x="1080678" y="667494"/>
                      <a:pt x="1080678" y="729444"/>
                    </a:cubicBezTo>
                    <a:lnTo>
                      <a:pt x="1080678" y="1020031"/>
                    </a:lnTo>
                    <a:cubicBezTo>
                      <a:pt x="1080678" y="1081608"/>
                      <a:pt x="1131094" y="1132024"/>
                      <a:pt x="1192671" y="1132024"/>
                    </a:cubicBezTo>
                    <a:lnTo>
                      <a:pt x="1380381" y="1132024"/>
                    </a:lnTo>
                    <a:cubicBezTo>
                      <a:pt x="1441959" y="1132024"/>
                      <a:pt x="1492374" y="1081608"/>
                      <a:pt x="1492374" y="1020031"/>
                    </a:cubicBezTo>
                    <a:lnTo>
                      <a:pt x="1492374" y="729444"/>
                    </a:lnTo>
                    <a:cubicBezTo>
                      <a:pt x="1492374" y="667680"/>
                      <a:pt x="1442145" y="617451"/>
                      <a:pt x="1380381" y="617451"/>
                    </a:cubicBezTo>
                    <a:close/>
                    <a:moveTo>
                      <a:pt x="1481956" y="1276201"/>
                    </a:moveTo>
                    <a:lnTo>
                      <a:pt x="61764" y="1276201"/>
                    </a:lnTo>
                    <a:cubicBezTo>
                      <a:pt x="27719" y="1276201"/>
                      <a:pt x="0" y="1303920"/>
                      <a:pt x="0" y="1337965"/>
                    </a:cubicBezTo>
                    <a:cubicBezTo>
                      <a:pt x="0" y="1372009"/>
                      <a:pt x="27719" y="1399729"/>
                      <a:pt x="61764" y="1399729"/>
                    </a:cubicBezTo>
                    <a:lnTo>
                      <a:pt x="1482142" y="1399729"/>
                    </a:lnTo>
                    <a:cubicBezTo>
                      <a:pt x="1516187" y="1399729"/>
                      <a:pt x="1543906" y="1372009"/>
                      <a:pt x="1543906" y="1337965"/>
                    </a:cubicBezTo>
                    <a:cubicBezTo>
                      <a:pt x="1543720" y="1303734"/>
                      <a:pt x="1516187" y="1276201"/>
                      <a:pt x="1481956" y="1276201"/>
                    </a:cubicBez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>
                  <a:lnSpc>
                    <a:spcPct val="110000"/>
                  </a:lnSpc>
                </a:pPr>
                <a:endParaRPr kumimoji="1" lang="zh-CN" altLang="en-US">
                  <a:latin typeface="+mn-ea"/>
                </a:endParaRPr>
              </a:p>
            </p:txBody>
          </p:sp>
          <p:sp>
            <p:nvSpPr>
              <p:cNvPr id="14" name="标题 1"/>
              <p:cNvSpPr txBox="1"/>
              <p:nvPr/>
            </p:nvSpPr>
            <p:spPr>
              <a:xfrm>
                <a:off x="7347" y="4100"/>
                <a:ext cx="552" cy="559"/>
              </a:xfrm>
              <a:custGeom>
                <a:avLst/>
                <a:gdLst>
                  <a:gd name="connsiteX0" fmla="*/ 457070 w 720001"/>
                  <a:gd name="connsiteY0" fmla="*/ 57166 h 720001"/>
                  <a:gd name="connsiteX1" fmla="*/ 457070 w 720001"/>
                  <a:gd name="connsiteY1" fmla="*/ 263017 h 720001"/>
                  <a:gd name="connsiteX2" fmla="*/ 662921 w 720001"/>
                  <a:gd name="connsiteY2" fmla="*/ 263017 h 720001"/>
                  <a:gd name="connsiteX3" fmla="*/ 647393 w 720001"/>
                  <a:gd name="connsiteY3" fmla="*/ 212704 h 720001"/>
                  <a:gd name="connsiteX4" fmla="*/ 591008 w 720001"/>
                  <a:gd name="connsiteY4" fmla="*/ 129079 h 720001"/>
                  <a:gd name="connsiteX5" fmla="*/ 507383 w 720001"/>
                  <a:gd name="connsiteY5" fmla="*/ 72694 h 720001"/>
                  <a:gd name="connsiteX6" fmla="*/ 457070 w 720001"/>
                  <a:gd name="connsiteY6" fmla="*/ 57166 h 720001"/>
                  <a:gd name="connsiteX7" fmla="*/ 307952 w 720001"/>
                  <a:gd name="connsiteY7" fmla="*/ 56386 h 720001"/>
                  <a:gd name="connsiteX8" fmla="*/ 240115 w 720001"/>
                  <a:gd name="connsiteY8" fmla="*/ 76251 h 720001"/>
                  <a:gd name="connsiteX9" fmla="*/ 142092 w 720001"/>
                  <a:gd name="connsiteY9" fmla="*/ 142179 h 720001"/>
                  <a:gd name="connsiteX10" fmla="*/ 76077 w 720001"/>
                  <a:gd name="connsiteY10" fmla="*/ 240116 h 720001"/>
                  <a:gd name="connsiteX11" fmla="*/ 51874 w 720001"/>
                  <a:gd name="connsiteY11" fmla="*/ 360000 h 720001"/>
                  <a:gd name="connsiteX12" fmla="*/ 76077 w 720001"/>
                  <a:gd name="connsiteY12" fmla="*/ 479885 h 720001"/>
                  <a:gd name="connsiteX13" fmla="*/ 142092 w 720001"/>
                  <a:gd name="connsiteY13" fmla="*/ 577822 h 720001"/>
                  <a:gd name="connsiteX14" fmla="*/ 240029 w 720001"/>
                  <a:gd name="connsiteY14" fmla="*/ 643837 h 720001"/>
                  <a:gd name="connsiteX15" fmla="*/ 359913 w 720001"/>
                  <a:gd name="connsiteY15" fmla="*/ 668039 h 720001"/>
                  <a:gd name="connsiteX16" fmla="*/ 479798 w 720001"/>
                  <a:gd name="connsiteY16" fmla="*/ 643837 h 720001"/>
                  <a:gd name="connsiteX17" fmla="*/ 577735 w 720001"/>
                  <a:gd name="connsiteY17" fmla="*/ 577822 h 720001"/>
                  <a:gd name="connsiteX18" fmla="*/ 643750 w 720001"/>
                  <a:gd name="connsiteY18" fmla="*/ 479885 h 720001"/>
                  <a:gd name="connsiteX19" fmla="*/ 663615 w 720001"/>
                  <a:gd name="connsiteY19" fmla="*/ 412049 h 720001"/>
                  <a:gd name="connsiteX20" fmla="*/ 360000 w 720001"/>
                  <a:gd name="connsiteY20" fmla="*/ 412049 h 720001"/>
                  <a:gd name="connsiteX21" fmla="*/ 307952 w 720001"/>
                  <a:gd name="connsiteY21" fmla="*/ 360000 h 720001"/>
                  <a:gd name="connsiteX22" fmla="*/ 405022 w 720001"/>
                  <a:gd name="connsiteY22" fmla="*/ 0 h 720001"/>
                  <a:gd name="connsiteX23" fmla="*/ 720001 w 720001"/>
                  <a:gd name="connsiteY23" fmla="*/ 314979 h 720001"/>
                  <a:gd name="connsiteX24" fmla="*/ 405022 w 720001"/>
                  <a:gd name="connsiteY24" fmla="*/ 314979 h 720001"/>
                  <a:gd name="connsiteX25" fmla="*/ 360000 w 720001"/>
                  <a:gd name="connsiteY25" fmla="*/ 0 h 720001"/>
                  <a:gd name="connsiteX26" fmla="*/ 360000 w 720001"/>
                  <a:gd name="connsiteY26" fmla="*/ 360000 h 720001"/>
                  <a:gd name="connsiteX27" fmla="*/ 720001 w 720001"/>
                  <a:gd name="connsiteY27" fmla="*/ 360000 h 720001"/>
                  <a:gd name="connsiteX28" fmla="*/ 360000 w 720001"/>
                  <a:gd name="connsiteY28" fmla="*/ 720001 h 720001"/>
                  <a:gd name="connsiteX29" fmla="*/ 0 w 720001"/>
                  <a:gd name="connsiteY29" fmla="*/ 360000 h 720001"/>
                  <a:gd name="connsiteX30" fmla="*/ 360000 w 720001"/>
                  <a:gd name="connsiteY30" fmla="*/ 0 h 720001"/>
                </a:gdLst>
                <a:ahLst/>
                <a:cxnLst/>
                <a:rect l="l" t="t" r="r" b="b"/>
                <a:pathLst>
                  <a:path w="720001" h="720001">
                    <a:moveTo>
                      <a:pt x="457070" y="57166"/>
                    </a:moveTo>
                    <a:lnTo>
                      <a:pt x="457070" y="263017"/>
                    </a:lnTo>
                    <a:lnTo>
                      <a:pt x="662921" y="263017"/>
                    </a:lnTo>
                    <a:cubicBezTo>
                      <a:pt x="659451" y="245755"/>
                      <a:pt x="654246" y="229012"/>
                      <a:pt x="647393" y="212704"/>
                    </a:cubicBezTo>
                    <a:cubicBezTo>
                      <a:pt x="634121" y="181388"/>
                      <a:pt x="615210" y="153282"/>
                      <a:pt x="591008" y="129079"/>
                    </a:cubicBezTo>
                    <a:cubicBezTo>
                      <a:pt x="566806" y="104877"/>
                      <a:pt x="538699" y="85966"/>
                      <a:pt x="507383" y="72694"/>
                    </a:cubicBezTo>
                    <a:cubicBezTo>
                      <a:pt x="491075" y="65755"/>
                      <a:pt x="474246" y="60636"/>
                      <a:pt x="457070" y="57166"/>
                    </a:cubicBezTo>
                    <a:close/>
                    <a:moveTo>
                      <a:pt x="307952" y="56386"/>
                    </a:moveTo>
                    <a:cubicBezTo>
                      <a:pt x="284703" y="60376"/>
                      <a:pt x="262062" y="66969"/>
                      <a:pt x="240115" y="76251"/>
                    </a:cubicBezTo>
                    <a:cubicBezTo>
                      <a:pt x="203508" y="91778"/>
                      <a:pt x="170544" y="113986"/>
                      <a:pt x="142092" y="142179"/>
                    </a:cubicBezTo>
                    <a:cubicBezTo>
                      <a:pt x="113812" y="170545"/>
                      <a:pt x="91605" y="203422"/>
                      <a:pt x="76077" y="240116"/>
                    </a:cubicBezTo>
                    <a:cubicBezTo>
                      <a:pt x="60029" y="278111"/>
                      <a:pt x="51874" y="318362"/>
                      <a:pt x="51874" y="360000"/>
                    </a:cubicBezTo>
                    <a:cubicBezTo>
                      <a:pt x="51874" y="401639"/>
                      <a:pt x="60029" y="441976"/>
                      <a:pt x="76077" y="479885"/>
                    </a:cubicBezTo>
                    <a:cubicBezTo>
                      <a:pt x="91605" y="516579"/>
                      <a:pt x="113812" y="549543"/>
                      <a:pt x="142092" y="577822"/>
                    </a:cubicBezTo>
                    <a:cubicBezTo>
                      <a:pt x="170458" y="606102"/>
                      <a:pt x="203335" y="628309"/>
                      <a:pt x="240029" y="643837"/>
                    </a:cubicBezTo>
                    <a:cubicBezTo>
                      <a:pt x="278024" y="659885"/>
                      <a:pt x="318275" y="668039"/>
                      <a:pt x="359913" y="668039"/>
                    </a:cubicBezTo>
                    <a:cubicBezTo>
                      <a:pt x="401552" y="668039"/>
                      <a:pt x="441890" y="659885"/>
                      <a:pt x="479798" y="643837"/>
                    </a:cubicBezTo>
                    <a:cubicBezTo>
                      <a:pt x="516492" y="628309"/>
                      <a:pt x="549456" y="606102"/>
                      <a:pt x="577735" y="577822"/>
                    </a:cubicBezTo>
                    <a:cubicBezTo>
                      <a:pt x="606015" y="549456"/>
                      <a:pt x="628222" y="516579"/>
                      <a:pt x="643750" y="479885"/>
                    </a:cubicBezTo>
                    <a:cubicBezTo>
                      <a:pt x="653032" y="457938"/>
                      <a:pt x="659625" y="435297"/>
                      <a:pt x="663615" y="412049"/>
                    </a:cubicBezTo>
                    <a:lnTo>
                      <a:pt x="360000" y="412049"/>
                    </a:lnTo>
                    <a:cubicBezTo>
                      <a:pt x="331287" y="412049"/>
                      <a:pt x="307952" y="388714"/>
                      <a:pt x="307952" y="360000"/>
                    </a:cubicBezTo>
                    <a:close/>
                    <a:moveTo>
                      <a:pt x="405022" y="0"/>
                    </a:moveTo>
                    <a:cubicBezTo>
                      <a:pt x="578950" y="0"/>
                      <a:pt x="720001" y="141051"/>
                      <a:pt x="720001" y="314979"/>
                    </a:cubicBezTo>
                    <a:lnTo>
                      <a:pt x="405022" y="314979"/>
                    </a:lnTo>
                    <a:close/>
                    <a:moveTo>
                      <a:pt x="360000" y="0"/>
                    </a:moveTo>
                    <a:lnTo>
                      <a:pt x="360000" y="360000"/>
                    </a:lnTo>
                    <a:lnTo>
                      <a:pt x="720001" y="360000"/>
                    </a:lnTo>
                    <a:cubicBezTo>
                      <a:pt x="720001" y="558825"/>
                      <a:pt x="558824" y="720001"/>
                      <a:pt x="360000" y="720001"/>
                    </a:cubicBezTo>
                    <a:cubicBezTo>
                      <a:pt x="161176" y="720001"/>
                      <a:pt x="0" y="558825"/>
                      <a:pt x="0" y="360000"/>
                    </a:cubicBezTo>
                    <a:cubicBezTo>
                      <a:pt x="0" y="161176"/>
                      <a:pt x="161176" y="0"/>
                      <a:pt x="3600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 w="1860" cap="flat">
                <a:noFill/>
                <a:miter/>
              </a:ln>
            </p:spPr>
            <p:txBody>
              <a:bodyPr vert="horz" wrap="square" lIns="91440" tIns="45720" rIns="91440" bIns="45720" rtlCol="0" anchor="ctr"/>
              <a:lstStyle/>
              <a:p>
                <a:pPr algn="l">
                  <a:lnSpc>
                    <a:spcPct val="110000"/>
                  </a:lnSpc>
                </a:pPr>
                <a:endParaRPr kumimoji="1" lang="zh-CN" altLang="en-US">
                  <a:latin typeface="+mn-ea"/>
                </a:endParaRPr>
              </a:p>
            </p:txBody>
          </p:sp>
          <p:sp>
            <p:nvSpPr>
              <p:cNvPr id="35" name="标题 1"/>
              <p:cNvSpPr txBox="1"/>
              <p:nvPr/>
            </p:nvSpPr>
            <p:spPr>
              <a:xfrm>
                <a:off x="9808" y="5865"/>
                <a:ext cx="3626" cy="1592"/>
              </a:xfrm>
              <a:prstGeom prst="rect">
                <a:avLst/>
              </a:prstGeom>
              <a:noFill/>
              <a:ln cap="sq">
                <a:noFill/>
              </a:ln>
            </p:spPr>
            <p:txBody>
              <a:bodyPr vert="horz" wrap="square" lIns="0" tIns="0" rIns="0" bIns="0" rtlCol="0" anchor="t"/>
              <a:lstStyle/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+mn-ea"/>
                  </a:rPr>
                  <a:t>内存安全模式设计</a:t>
                </a:r>
              </a:p>
              <a:p>
                <a:pPr marL="171450" indent="-171450" algn="l">
                  <a:lnSpc>
                    <a:spcPct val="200000"/>
                  </a:lnSpc>
                  <a:buFont typeface="Arial" panose="02080604020202020204" pitchFamily="34" charset="0"/>
                  <a:buChar char="•"/>
                </a:pPr>
                <a:r>
                  <a:rPr kumimoji="1" lang="en-US" altLang="zh-CN" sz="1400">
                    <a:ln w="12700">
                      <a:noFill/>
                    </a:ln>
                    <a:solidFill>
                      <a:srgbClr val="262626">
                        <a:alpha val="100000"/>
                      </a:srgbClr>
                    </a:solidFill>
                    <a:latin typeface="+mn-ea"/>
                    <a:cs typeface="+mn-ea"/>
                  </a:rPr>
                  <a:t>网络协议优化</a:t>
                </a:r>
              </a:p>
            </p:txBody>
          </p: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3545714" cy="40011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AI辅助实战案例 - </a:t>
            </a:r>
            <a:r>
              <a:rPr sz="2000" dirty="0" err="1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代码</a:t>
            </a:r>
            <a:r>
              <a:rPr lang="en-US" altLang="zh-CN" sz="2000" dirty="0" err="1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review</a:t>
            </a:r>
            <a:endParaRPr sz="2000" dirty="0">
              <a:solidFill>
                <a:srgbClr val="006CB7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35560" y="915670"/>
            <a:ext cx="9047453" cy="3840714"/>
            <a:chOff x="1053" y="2659"/>
            <a:chExt cx="17731" cy="8189"/>
          </a:xfrm>
        </p:grpSpPr>
        <p:sp>
          <p:nvSpPr>
            <p:cNvPr id="21" name="标题 1"/>
            <p:cNvSpPr txBox="1"/>
            <p:nvPr/>
          </p:nvSpPr>
          <p:spPr>
            <a:xfrm>
              <a:off x="2117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8549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2"/>
                </a:gs>
                <a:gs pos="98000">
                  <a:schemeClr val="accent2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14278" y="2958"/>
              <a:ext cx="2782" cy="2782"/>
            </a:xfrm>
            <a:prstGeom prst="flowChartConnector">
              <a:avLst/>
            </a:prstGeom>
            <a:gradFill>
              <a:gsLst>
                <a:gs pos="0">
                  <a:schemeClr val="accent1"/>
                </a:gs>
                <a:gs pos="98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1194" y="6804"/>
              <a:ext cx="6414" cy="4044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代码量大且复杂，人工审查耗时易遗漏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跨平台兼容性检查难度大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性能与安全平衡难以把握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团队代码风格一致性难保证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特定领域知识要求高</a:t>
              </a:r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1818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1053" y="6150"/>
              <a:ext cx="4908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开发过程中的挑战</a:t>
              </a:r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7263" y="6958"/>
              <a:ext cx="5678" cy="276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自动化静态分析：内存安全、并发问题、资源管理</a:t>
              </a:r>
            </a:p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代码风格一致性检查：命名规范、格式检查、注释完整性</a:t>
              </a:r>
            </a:p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深度逻辑分析：算法正确性、边界条件处理</a:t>
              </a:r>
            </a:p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安全漏洞检测：输入验证、加密实现、协议安全</a:t>
              </a:r>
            </a:p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D0D0D">
                      <a:alpha val="100000"/>
                    </a:srgbClr>
                  </a:solidFill>
                  <a:latin typeface="+mn-ea"/>
                  <a:cs typeface="+mn-ea"/>
                </a:rPr>
                <a:t>- 跨平台兼容性审查：API差异、字节序处理、条件编译</a:t>
              </a:r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8250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7263" y="6134"/>
              <a:ext cx="4910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+mn-ea"/>
                  <a:cs typeface="+mn-ea"/>
                </a:rPr>
                <a:t>AI辅助方法</a:t>
              </a:r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13473" y="6958"/>
              <a:ext cx="5311" cy="317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t"/>
            <a:lstStyle/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代码质量显著提升，发现并修复大量潜在问题</a:t>
              </a:r>
            </a:p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审查效率大幅提高，速度提升3-5倍</a:t>
              </a:r>
            </a:p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安全性增强，识别并修复多个安全漏洞</a:t>
              </a:r>
            </a:p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团队协作更顺畅，统一代码风格和实践</a:t>
              </a:r>
            </a:p>
            <a:p>
              <a:pPr marL="285750" indent="-285750" algn="l">
                <a:lnSpc>
                  <a:spcPct val="1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Source Han Sans"/>
                </a:rPr>
                <a:t>知识传递加速，促进团队技术能力提升</a:t>
              </a:r>
            </a:p>
          </p:txBody>
        </p:sp>
        <p:sp>
          <p:nvSpPr>
            <p:cNvPr id="32" name="标题 1"/>
            <p:cNvSpPr txBox="1"/>
            <p:nvPr/>
          </p:nvSpPr>
          <p:spPr>
            <a:xfrm>
              <a:off x="13980" y="2659"/>
              <a:ext cx="3380" cy="3380"/>
            </a:xfrm>
            <a:prstGeom prst="flowChartConnector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>
              <a:off x="13217" y="6133"/>
              <a:ext cx="4907" cy="93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实际效果</a:t>
              </a:r>
            </a:p>
          </p:txBody>
        </p:sp>
        <p:sp>
          <p:nvSpPr>
            <p:cNvPr id="34" name="标题 1"/>
            <p:cNvSpPr txBox="1"/>
            <p:nvPr/>
          </p:nvSpPr>
          <p:spPr>
            <a:xfrm>
              <a:off x="2478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01</a:t>
              </a: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>
              <a:off x="14640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03</a:t>
              </a: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>
              <a:off x="8911" y="3582"/>
              <a:ext cx="2059" cy="153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8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02</a:t>
              </a: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3970655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AI辅助实战案例 - 性能优化与测试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971550" y="1208405"/>
            <a:ext cx="7486871" cy="2712565"/>
            <a:chOff x="1305" y="2429"/>
            <a:chExt cx="17471" cy="6800"/>
          </a:xfrm>
        </p:grpSpPr>
        <p:sp>
          <p:nvSpPr>
            <p:cNvPr id="4" name="标题 1"/>
            <p:cNvSpPr txBox="1"/>
            <p:nvPr/>
          </p:nvSpPr>
          <p:spPr>
            <a:xfrm>
              <a:off x="2613" y="2429"/>
              <a:ext cx="2421" cy="2421"/>
            </a:xfrm>
            <a:prstGeom prst="roundRect">
              <a:avLst/>
            </a:prstGeom>
            <a:noFill/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3085" y="4099"/>
              <a:ext cx="1476" cy="14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54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2656" y="2780"/>
              <a:ext cx="2227" cy="169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000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Source Han Sans CN Bold"/>
                  <a:ea typeface="Source Han Sans CN Bold"/>
                  <a:cs typeface="Source Han Sans CN Bold"/>
                </a:rPr>
                <a:t>01</a:t>
              </a:r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3510" y="4542"/>
              <a:ext cx="626" cy="590"/>
            </a:xfrm>
            <a:custGeom>
              <a:avLst/>
              <a:gdLst>
                <a:gd name="connsiteX0" fmla="*/ 565749 w 763907"/>
                <a:gd name="connsiteY0" fmla="*/ 529546 h 720000"/>
                <a:gd name="connsiteX1" fmla="*/ 585849 w 763907"/>
                <a:gd name="connsiteY1" fmla="*/ 537865 h 720000"/>
                <a:gd name="connsiteX2" fmla="*/ 698960 w 763907"/>
                <a:gd name="connsiteY2" fmla="*/ 650977 h 720000"/>
                <a:gd name="connsiteX3" fmla="*/ 698960 w 763907"/>
                <a:gd name="connsiteY3" fmla="*/ 691178 h 720000"/>
                <a:gd name="connsiteX4" fmla="*/ 678860 w 763907"/>
                <a:gd name="connsiteY4" fmla="*/ 699521 h 720000"/>
                <a:gd name="connsiteX5" fmla="*/ 658760 w 763907"/>
                <a:gd name="connsiteY5" fmla="*/ 691178 h 720000"/>
                <a:gd name="connsiteX6" fmla="*/ 545648 w 763907"/>
                <a:gd name="connsiteY6" fmla="*/ 578066 h 720000"/>
                <a:gd name="connsiteX7" fmla="*/ 545648 w 763907"/>
                <a:gd name="connsiteY7" fmla="*/ 537865 h 720000"/>
                <a:gd name="connsiteX8" fmla="*/ 565749 w 763907"/>
                <a:gd name="connsiteY8" fmla="*/ 529546 h 720000"/>
                <a:gd name="connsiteX9" fmla="*/ 565749 w 763907"/>
                <a:gd name="connsiteY9" fmla="*/ 359807 h 720000"/>
                <a:gd name="connsiteX10" fmla="*/ 735464 w 763907"/>
                <a:gd name="connsiteY10" fmla="*/ 359807 h 720000"/>
                <a:gd name="connsiteX11" fmla="*/ 763907 w 763907"/>
                <a:gd name="connsiteY11" fmla="*/ 388251 h 720000"/>
                <a:gd name="connsiteX12" fmla="*/ 735464 w 763907"/>
                <a:gd name="connsiteY12" fmla="*/ 416695 h 720000"/>
                <a:gd name="connsiteX13" fmla="*/ 565749 w 763907"/>
                <a:gd name="connsiteY13" fmla="*/ 416695 h 720000"/>
                <a:gd name="connsiteX14" fmla="*/ 537305 w 763907"/>
                <a:gd name="connsiteY14" fmla="*/ 388251 h 720000"/>
                <a:gd name="connsiteX15" fmla="*/ 565749 w 763907"/>
                <a:gd name="connsiteY15" fmla="*/ 359807 h 720000"/>
                <a:gd name="connsiteX16" fmla="*/ 678860 w 763907"/>
                <a:gd name="connsiteY16" fmla="*/ 77005 h 720000"/>
                <a:gd name="connsiteX17" fmla="*/ 698960 w 763907"/>
                <a:gd name="connsiteY17" fmla="*/ 85325 h 720000"/>
                <a:gd name="connsiteX18" fmla="*/ 698960 w 763907"/>
                <a:gd name="connsiteY18" fmla="*/ 125525 h 720000"/>
                <a:gd name="connsiteX19" fmla="*/ 585849 w 763907"/>
                <a:gd name="connsiteY19" fmla="*/ 238636 h 720000"/>
                <a:gd name="connsiteX20" fmla="*/ 565749 w 763907"/>
                <a:gd name="connsiteY20" fmla="*/ 246980 h 720000"/>
                <a:gd name="connsiteX21" fmla="*/ 545648 w 763907"/>
                <a:gd name="connsiteY21" fmla="*/ 238636 h 720000"/>
                <a:gd name="connsiteX22" fmla="*/ 545648 w 763907"/>
                <a:gd name="connsiteY22" fmla="*/ 198436 h 720000"/>
                <a:gd name="connsiteX23" fmla="*/ 658760 w 763907"/>
                <a:gd name="connsiteY23" fmla="*/ 85325 h 720000"/>
                <a:gd name="connsiteX24" fmla="*/ 678860 w 763907"/>
                <a:gd name="connsiteY24" fmla="*/ 77005 h 720000"/>
                <a:gd name="connsiteX25" fmla="*/ 362802 w 763907"/>
                <a:gd name="connsiteY25" fmla="*/ 5 h 720000"/>
                <a:gd name="connsiteX26" fmla="*/ 422012 w 763907"/>
                <a:gd name="connsiteY26" fmla="*/ 16490 h 720000"/>
                <a:gd name="connsiteX27" fmla="*/ 481080 w 763907"/>
                <a:gd name="connsiteY27" fmla="*/ 119457 h 720000"/>
                <a:gd name="connsiteX28" fmla="*/ 481080 w 763907"/>
                <a:gd name="connsiteY28" fmla="*/ 600631 h 720000"/>
                <a:gd name="connsiteX29" fmla="*/ 422012 w 763907"/>
                <a:gd name="connsiteY29" fmla="*/ 703598 h 720000"/>
                <a:gd name="connsiteX30" fmla="*/ 361806 w 763907"/>
                <a:gd name="connsiteY30" fmla="*/ 720000 h 720000"/>
                <a:gd name="connsiteX31" fmla="*/ 303306 w 763907"/>
                <a:gd name="connsiteY31" fmla="*/ 704546 h 720000"/>
                <a:gd name="connsiteX32" fmla="*/ 60870 w 763907"/>
                <a:gd name="connsiteY32" fmla="*/ 568300 h 720000"/>
                <a:gd name="connsiteX33" fmla="*/ 0 w 763907"/>
                <a:gd name="connsiteY33" fmla="*/ 464291 h 720000"/>
                <a:gd name="connsiteX34" fmla="*/ 0 w 763907"/>
                <a:gd name="connsiteY34" fmla="*/ 255702 h 720000"/>
                <a:gd name="connsiteX35" fmla="*/ 60870 w 763907"/>
                <a:gd name="connsiteY35" fmla="*/ 151693 h 720000"/>
                <a:gd name="connsiteX36" fmla="*/ 303306 w 763907"/>
                <a:gd name="connsiteY36" fmla="*/ 15447 h 720000"/>
                <a:gd name="connsiteX37" fmla="*/ 362802 w 763907"/>
                <a:gd name="connsiteY37" fmla="*/ 5 h 720000"/>
              </a:gdLst>
              <a:ahLst/>
              <a:cxnLst/>
              <a:rect l="l" t="t" r="r" b="b"/>
              <a:pathLst>
                <a:path w="763907" h="720000">
                  <a:moveTo>
                    <a:pt x="565749" y="529546"/>
                  </a:moveTo>
                  <a:cubicBezTo>
                    <a:pt x="573025" y="529546"/>
                    <a:pt x="580302" y="532319"/>
                    <a:pt x="585849" y="537865"/>
                  </a:cubicBezTo>
                  <a:lnTo>
                    <a:pt x="698960" y="650977"/>
                  </a:lnTo>
                  <a:cubicBezTo>
                    <a:pt x="710054" y="662070"/>
                    <a:pt x="710054" y="680084"/>
                    <a:pt x="698960" y="691178"/>
                  </a:cubicBezTo>
                  <a:cubicBezTo>
                    <a:pt x="693461" y="696677"/>
                    <a:pt x="686161" y="699521"/>
                    <a:pt x="678860" y="699521"/>
                  </a:cubicBezTo>
                  <a:cubicBezTo>
                    <a:pt x="671560" y="699521"/>
                    <a:pt x="664259" y="696771"/>
                    <a:pt x="658760" y="691178"/>
                  </a:cubicBezTo>
                  <a:lnTo>
                    <a:pt x="545648" y="578066"/>
                  </a:lnTo>
                  <a:cubicBezTo>
                    <a:pt x="534555" y="566973"/>
                    <a:pt x="534555" y="548959"/>
                    <a:pt x="545648" y="537865"/>
                  </a:cubicBezTo>
                  <a:cubicBezTo>
                    <a:pt x="551195" y="532319"/>
                    <a:pt x="558471" y="529546"/>
                    <a:pt x="565749" y="529546"/>
                  </a:cubicBezTo>
                  <a:close/>
                  <a:moveTo>
                    <a:pt x="565749" y="359807"/>
                  </a:moveTo>
                  <a:lnTo>
                    <a:pt x="735464" y="359807"/>
                  </a:lnTo>
                  <a:cubicBezTo>
                    <a:pt x="751202" y="359807"/>
                    <a:pt x="763907" y="372512"/>
                    <a:pt x="763907" y="388251"/>
                  </a:cubicBezTo>
                  <a:cubicBezTo>
                    <a:pt x="763907" y="403990"/>
                    <a:pt x="751107" y="416695"/>
                    <a:pt x="735464" y="416695"/>
                  </a:cubicBezTo>
                  <a:lnTo>
                    <a:pt x="565749" y="416695"/>
                  </a:lnTo>
                  <a:cubicBezTo>
                    <a:pt x="550010" y="416695"/>
                    <a:pt x="537305" y="403990"/>
                    <a:pt x="537305" y="388251"/>
                  </a:cubicBezTo>
                  <a:cubicBezTo>
                    <a:pt x="537305" y="372512"/>
                    <a:pt x="550010" y="359807"/>
                    <a:pt x="565749" y="359807"/>
                  </a:cubicBezTo>
                  <a:close/>
                  <a:moveTo>
                    <a:pt x="678860" y="77005"/>
                  </a:moveTo>
                  <a:cubicBezTo>
                    <a:pt x="686137" y="77005"/>
                    <a:pt x="693414" y="79778"/>
                    <a:pt x="698960" y="85325"/>
                  </a:cubicBezTo>
                  <a:cubicBezTo>
                    <a:pt x="710054" y="96418"/>
                    <a:pt x="710054" y="114432"/>
                    <a:pt x="698960" y="125525"/>
                  </a:cubicBezTo>
                  <a:lnTo>
                    <a:pt x="585849" y="238636"/>
                  </a:lnTo>
                  <a:cubicBezTo>
                    <a:pt x="580350" y="244231"/>
                    <a:pt x="573049" y="246980"/>
                    <a:pt x="565749" y="246980"/>
                  </a:cubicBezTo>
                  <a:cubicBezTo>
                    <a:pt x="558448" y="246980"/>
                    <a:pt x="551147" y="244231"/>
                    <a:pt x="545648" y="238636"/>
                  </a:cubicBezTo>
                  <a:cubicBezTo>
                    <a:pt x="534555" y="227543"/>
                    <a:pt x="534555" y="209529"/>
                    <a:pt x="545648" y="198436"/>
                  </a:cubicBezTo>
                  <a:lnTo>
                    <a:pt x="658760" y="85325"/>
                  </a:lnTo>
                  <a:cubicBezTo>
                    <a:pt x="664306" y="79778"/>
                    <a:pt x="671583" y="77005"/>
                    <a:pt x="678860" y="77005"/>
                  </a:cubicBezTo>
                  <a:close/>
                  <a:moveTo>
                    <a:pt x="362802" y="5"/>
                  </a:moveTo>
                  <a:cubicBezTo>
                    <a:pt x="383186" y="183"/>
                    <a:pt x="403524" y="5682"/>
                    <a:pt x="422012" y="16490"/>
                  </a:cubicBezTo>
                  <a:cubicBezTo>
                    <a:pt x="458989" y="38108"/>
                    <a:pt x="481080" y="76601"/>
                    <a:pt x="481080" y="119457"/>
                  </a:cubicBezTo>
                  <a:lnTo>
                    <a:pt x="481080" y="600631"/>
                  </a:lnTo>
                  <a:cubicBezTo>
                    <a:pt x="481080" y="643486"/>
                    <a:pt x="458989" y="681980"/>
                    <a:pt x="422012" y="703598"/>
                  </a:cubicBezTo>
                  <a:cubicBezTo>
                    <a:pt x="403240" y="714501"/>
                    <a:pt x="382475" y="720000"/>
                    <a:pt x="361806" y="720000"/>
                  </a:cubicBezTo>
                  <a:cubicBezTo>
                    <a:pt x="341706" y="720000"/>
                    <a:pt x="321700" y="714881"/>
                    <a:pt x="303306" y="704546"/>
                  </a:cubicBezTo>
                  <a:lnTo>
                    <a:pt x="60870" y="568300"/>
                  </a:lnTo>
                  <a:cubicBezTo>
                    <a:pt x="23324" y="547157"/>
                    <a:pt x="0" y="507336"/>
                    <a:pt x="0" y="464291"/>
                  </a:cubicBezTo>
                  <a:lnTo>
                    <a:pt x="0" y="255702"/>
                  </a:lnTo>
                  <a:cubicBezTo>
                    <a:pt x="0" y="212657"/>
                    <a:pt x="23324" y="172742"/>
                    <a:pt x="60870" y="151693"/>
                  </a:cubicBezTo>
                  <a:lnTo>
                    <a:pt x="303306" y="15447"/>
                  </a:lnTo>
                  <a:cubicBezTo>
                    <a:pt x="321984" y="4970"/>
                    <a:pt x="342417" y="-173"/>
                    <a:pt x="362802" y="5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1642" y="6749"/>
              <a:ext cx="5036" cy="247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性能分析与优化建议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资源消耗分析工具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调试辅助工具生成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多线程问题分析</a:t>
              </a:r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1305" y="5616"/>
              <a:ext cx="5036" cy="94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性能优化与调试</a:t>
              </a: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8390" y="2457"/>
              <a:ext cx="2421" cy="2421"/>
            </a:xfrm>
            <a:prstGeom prst="roundRect">
              <a:avLst/>
            </a:prstGeom>
            <a:noFill/>
            <a:ln w="25400" cap="sq">
              <a:solidFill>
                <a:schemeClr val="accent2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8862" y="4127"/>
              <a:ext cx="1476" cy="147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254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8450" y="2779"/>
              <a:ext cx="2227" cy="169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400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Source Han Sans CN Bold"/>
                  <a:ea typeface="Source Han Sans CN Bold"/>
                  <a:cs typeface="Source Han Sans CN Bold"/>
                </a:rPr>
                <a:t>02</a:t>
              </a:r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9297" y="4575"/>
              <a:ext cx="605" cy="605"/>
            </a:xfrm>
            <a:custGeom>
              <a:avLst/>
              <a:gdLst>
                <a:gd name="connsiteX0" fmla="*/ 579031 w 719895"/>
                <a:gd name="connsiteY0" fmla="*/ 554022 h 720000"/>
                <a:gd name="connsiteX1" fmla="*/ 596778 w 719895"/>
                <a:gd name="connsiteY1" fmla="*/ 561368 h 720000"/>
                <a:gd name="connsiteX2" fmla="*/ 712550 w 719895"/>
                <a:gd name="connsiteY2" fmla="*/ 677140 h 720000"/>
                <a:gd name="connsiteX3" fmla="*/ 712550 w 719895"/>
                <a:gd name="connsiteY3" fmla="*/ 712634 h 720000"/>
                <a:gd name="connsiteX4" fmla="*/ 694887 w 719895"/>
                <a:gd name="connsiteY4" fmla="*/ 720000 h 720000"/>
                <a:gd name="connsiteX5" fmla="*/ 677140 w 719895"/>
                <a:gd name="connsiteY5" fmla="*/ 712634 h 720000"/>
                <a:gd name="connsiteX6" fmla="*/ 561284 w 719895"/>
                <a:gd name="connsiteY6" fmla="*/ 596861 h 720000"/>
                <a:gd name="connsiteX7" fmla="*/ 561284 w 719895"/>
                <a:gd name="connsiteY7" fmla="*/ 561368 h 720000"/>
                <a:gd name="connsiteX8" fmla="*/ 579031 w 719895"/>
                <a:gd name="connsiteY8" fmla="*/ 554022 h 720000"/>
                <a:gd name="connsiteX9" fmla="*/ 301109 w 719895"/>
                <a:gd name="connsiteY9" fmla="*/ 0 h 720000"/>
                <a:gd name="connsiteX10" fmla="*/ 602219 w 719895"/>
                <a:gd name="connsiteY10" fmla="*/ 301109 h 720000"/>
                <a:gd name="connsiteX11" fmla="*/ 301109 w 719895"/>
                <a:gd name="connsiteY11" fmla="*/ 602219 h 720000"/>
                <a:gd name="connsiteX12" fmla="*/ 0 w 719895"/>
                <a:gd name="connsiteY12" fmla="*/ 301109 h 720000"/>
                <a:gd name="connsiteX13" fmla="*/ 301109 w 719895"/>
                <a:gd name="connsiteY13" fmla="*/ 0 h 720000"/>
              </a:gdLst>
              <a:ahLst/>
              <a:cxnLst/>
              <a:rect l="l" t="t" r="r" b="b"/>
              <a:pathLst>
                <a:path w="719895" h="720000">
                  <a:moveTo>
                    <a:pt x="579031" y="554022"/>
                  </a:moveTo>
                  <a:cubicBezTo>
                    <a:pt x="585456" y="554022"/>
                    <a:pt x="591880" y="556471"/>
                    <a:pt x="596778" y="561368"/>
                  </a:cubicBezTo>
                  <a:lnTo>
                    <a:pt x="712550" y="677140"/>
                  </a:lnTo>
                  <a:cubicBezTo>
                    <a:pt x="722344" y="686935"/>
                    <a:pt x="722344" y="702840"/>
                    <a:pt x="712550" y="712634"/>
                  </a:cubicBezTo>
                  <a:cubicBezTo>
                    <a:pt x="707778" y="717573"/>
                    <a:pt x="701333" y="720000"/>
                    <a:pt x="694887" y="720000"/>
                  </a:cubicBezTo>
                  <a:cubicBezTo>
                    <a:pt x="688441" y="720000"/>
                    <a:pt x="681995" y="717573"/>
                    <a:pt x="677140" y="712634"/>
                  </a:cubicBezTo>
                  <a:lnTo>
                    <a:pt x="561284" y="596861"/>
                  </a:lnTo>
                  <a:cubicBezTo>
                    <a:pt x="551490" y="587067"/>
                    <a:pt x="551490" y="571162"/>
                    <a:pt x="561284" y="561368"/>
                  </a:cubicBezTo>
                  <a:cubicBezTo>
                    <a:pt x="566181" y="556471"/>
                    <a:pt x="572606" y="554022"/>
                    <a:pt x="579031" y="554022"/>
                  </a:cubicBezTo>
                  <a:close/>
                  <a:moveTo>
                    <a:pt x="301109" y="0"/>
                  </a:moveTo>
                  <a:cubicBezTo>
                    <a:pt x="467443" y="0"/>
                    <a:pt x="602219" y="134859"/>
                    <a:pt x="602219" y="301109"/>
                  </a:cubicBezTo>
                  <a:cubicBezTo>
                    <a:pt x="602219" y="467443"/>
                    <a:pt x="467443" y="602219"/>
                    <a:pt x="301109" y="602219"/>
                  </a:cubicBezTo>
                  <a:cubicBezTo>
                    <a:pt x="134775" y="602219"/>
                    <a:pt x="0" y="467443"/>
                    <a:pt x="0" y="301109"/>
                  </a:cubicBezTo>
                  <a:cubicBezTo>
                    <a:pt x="0" y="134775"/>
                    <a:pt x="134775" y="0"/>
                    <a:pt x="301109" y="0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7522" y="6749"/>
              <a:ext cx="5036" cy="247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测试用例设计与生成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测试脚本自动生成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边界条件测试设计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"/>
                </a:rPr>
                <a:t>网络环境模拟器设计</a:t>
              </a:r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7082" y="5644"/>
              <a:ext cx="5036" cy="94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3949EE">
                      <a:alpha val="100000"/>
                    </a:srgbClr>
                  </a:solidFill>
                  <a:latin typeface="+mn-ea"/>
                  <a:cs typeface="Source Han Sans CN Bold"/>
                </a:rPr>
                <a:t>自动化测试</a:t>
              </a:r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4191" y="2457"/>
              <a:ext cx="2421" cy="2421"/>
            </a:xfrm>
            <a:prstGeom prst="roundRect">
              <a:avLst/>
            </a:prstGeom>
            <a:noFill/>
            <a:ln w="254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4663" y="4127"/>
              <a:ext cx="1476" cy="147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254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4244" y="2779"/>
              <a:ext cx="2227" cy="169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4400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Source Han Sans CN Bold"/>
                  <a:ea typeface="Source Han Sans CN Bold"/>
                  <a:cs typeface="Source Han Sans CN Bold"/>
                </a:rPr>
                <a:t>03</a:t>
              </a:r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5085" y="4578"/>
              <a:ext cx="632" cy="573"/>
            </a:xfrm>
            <a:custGeom>
              <a:avLst/>
              <a:gdLst>
                <a:gd name="connsiteX0" fmla="*/ 31770 w 794163"/>
                <a:gd name="connsiteY0" fmla="*/ 656460 h 720001"/>
                <a:gd name="connsiteX1" fmla="*/ 762297 w 794163"/>
                <a:gd name="connsiteY1" fmla="*/ 656460 h 720001"/>
                <a:gd name="connsiteX2" fmla="*/ 794163 w 794163"/>
                <a:gd name="connsiteY2" fmla="*/ 688230 h 720001"/>
                <a:gd name="connsiteX3" fmla="*/ 762392 w 794163"/>
                <a:gd name="connsiteY3" fmla="*/ 720001 h 720001"/>
                <a:gd name="connsiteX4" fmla="*/ 31770 w 794163"/>
                <a:gd name="connsiteY4" fmla="*/ 720001 h 720001"/>
                <a:gd name="connsiteX5" fmla="*/ 0 w 794163"/>
                <a:gd name="connsiteY5" fmla="*/ 688230 h 720001"/>
                <a:gd name="connsiteX6" fmla="*/ 31770 w 794163"/>
                <a:gd name="connsiteY6" fmla="*/ 656460 h 720001"/>
                <a:gd name="connsiteX7" fmla="*/ 613493 w 794163"/>
                <a:gd name="connsiteY7" fmla="*/ 317608 h 720001"/>
                <a:gd name="connsiteX8" fmla="*/ 710048 w 794163"/>
                <a:gd name="connsiteY8" fmla="*/ 317608 h 720001"/>
                <a:gd name="connsiteX9" fmla="*/ 767655 w 794163"/>
                <a:gd name="connsiteY9" fmla="*/ 375216 h 720001"/>
                <a:gd name="connsiteX10" fmla="*/ 767655 w 794163"/>
                <a:gd name="connsiteY10" fmla="*/ 524689 h 720001"/>
                <a:gd name="connsiteX11" fmla="*/ 710048 w 794163"/>
                <a:gd name="connsiteY11" fmla="*/ 582297 h 720001"/>
                <a:gd name="connsiteX12" fmla="*/ 613493 w 794163"/>
                <a:gd name="connsiteY12" fmla="*/ 582297 h 720001"/>
                <a:gd name="connsiteX13" fmla="*/ 555885 w 794163"/>
                <a:gd name="connsiteY13" fmla="*/ 524689 h 720001"/>
                <a:gd name="connsiteX14" fmla="*/ 555885 w 794163"/>
                <a:gd name="connsiteY14" fmla="*/ 375216 h 720001"/>
                <a:gd name="connsiteX15" fmla="*/ 613493 w 794163"/>
                <a:gd name="connsiteY15" fmla="*/ 317608 h 720001"/>
                <a:gd name="connsiteX16" fmla="*/ 84019 w 794163"/>
                <a:gd name="connsiteY16" fmla="*/ 211770 h 720001"/>
                <a:gd name="connsiteX17" fmla="*/ 180574 w 794163"/>
                <a:gd name="connsiteY17" fmla="*/ 211770 h 720001"/>
                <a:gd name="connsiteX18" fmla="*/ 238182 w 794163"/>
                <a:gd name="connsiteY18" fmla="*/ 269282 h 720001"/>
                <a:gd name="connsiteX19" fmla="*/ 238182 w 794163"/>
                <a:gd name="connsiteY19" fmla="*/ 524785 h 720001"/>
                <a:gd name="connsiteX20" fmla="*/ 180574 w 794163"/>
                <a:gd name="connsiteY20" fmla="*/ 582393 h 720001"/>
                <a:gd name="connsiteX21" fmla="*/ 84019 w 794163"/>
                <a:gd name="connsiteY21" fmla="*/ 582393 h 720001"/>
                <a:gd name="connsiteX22" fmla="*/ 26411 w 794163"/>
                <a:gd name="connsiteY22" fmla="*/ 524785 h 720001"/>
                <a:gd name="connsiteX23" fmla="*/ 26411 w 794163"/>
                <a:gd name="connsiteY23" fmla="*/ 269378 h 720001"/>
                <a:gd name="connsiteX24" fmla="*/ 84019 w 794163"/>
                <a:gd name="connsiteY24" fmla="*/ 211770 h 720001"/>
                <a:gd name="connsiteX25" fmla="*/ 348708 w 794163"/>
                <a:gd name="connsiteY25" fmla="*/ 0 h 720001"/>
                <a:gd name="connsiteX26" fmla="*/ 445359 w 794163"/>
                <a:gd name="connsiteY26" fmla="*/ 0 h 720001"/>
                <a:gd name="connsiteX27" fmla="*/ 502871 w 794163"/>
                <a:gd name="connsiteY27" fmla="*/ 57607 h 720001"/>
                <a:gd name="connsiteX28" fmla="*/ 502871 w 794163"/>
                <a:gd name="connsiteY28" fmla="*/ 524785 h 720001"/>
                <a:gd name="connsiteX29" fmla="*/ 445263 w 794163"/>
                <a:gd name="connsiteY29" fmla="*/ 582393 h 720001"/>
                <a:gd name="connsiteX30" fmla="*/ 348708 w 794163"/>
                <a:gd name="connsiteY30" fmla="*/ 582393 h 720001"/>
                <a:gd name="connsiteX31" fmla="*/ 291100 w 794163"/>
                <a:gd name="connsiteY31" fmla="*/ 524785 h 720001"/>
                <a:gd name="connsiteX32" fmla="*/ 291100 w 794163"/>
                <a:gd name="connsiteY32" fmla="*/ 57607 h 720001"/>
                <a:gd name="connsiteX33" fmla="*/ 348708 w 794163"/>
                <a:gd name="connsiteY33" fmla="*/ 0 h 720001"/>
              </a:gdLst>
              <a:ahLst/>
              <a:cxnLst/>
              <a:rect l="l" t="t" r="r" b="b"/>
              <a:pathLst>
                <a:path w="794163" h="720001">
                  <a:moveTo>
                    <a:pt x="31770" y="656460"/>
                  </a:moveTo>
                  <a:lnTo>
                    <a:pt x="762297" y="656460"/>
                  </a:lnTo>
                  <a:cubicBezTo>
                    <a:pt x="779904" y="656460"/>
                    <a:pt x="794067" y="670622"/>
                    <a:pt x="794163" y="688230"/>
                  </a:cubicBezTo>
                  <a:cubicBezTo>
                    <a:pt x="794163" y="705742"/>
                    <a:pt x="779904" y="720001"/>
                    <a:pt x="762392" y="720001"/>
                  </a:cubicBezTo>
                  <a:lnTo>
                    <a:pt x="31770" y="720001"/>
                  </a:lnTo>
                  <a:cubicBezTo>
                    <a:pt x="14258" y="720001"/>
                    <a:pt x="0" y="705742"/>
                    <a:pt x="0" y="688230"/>
                  </a:cubicBezTo>
                  <a:cubicBezTo>
                    <a:pt x="0" y="670718"/>
                    <a:pt x="14258" y="656460"/>
                    <a:pt x="31770" y="656460"/>
                  </a:cubicBezTo>
                  <a:close/>
                  <a:moveTo>
                    <a:pt x="613493" y="317608"/>
                  </a:moveTo>
                  <a:lnTo>
                    <a:pt x="710048" y="317608"/>
                  </a:lnTo>
                  <a:cubicBezTo>
                    <a:pt x="741818" y="317608"/>
                    <a:pt x="767655" y="343445"/>
                    <a:pt x="767655" y="375216"/>
                  </a:cubicBezTo>
                  <a:lnTo>
                    <a:pt x="767655" y="524689"/>
                  </a:lnTo>
                  <a:cubicBezTo>
                    <a:pt x="767655" y="556364"/>
                    <a:pt x="741723" y="582297"/>
                    <a:pt x="710048" y="582297"/>
                  </a:cubicBezTo>
                  <a:lnTo>
                    <a:pt x="613493" y="582297"/>
                  </a:lnTo>
                  <a:cubicBezTo>
                    <a:pt x="581818" y="582297"/>
                    <a:pt x="555885" y="556364"/>
                    <a:pt x="555885" y="524689"/>
                  </a:cubicBezTo>
                  <a:lnTo>
                    <a:pt x="555885" y="375216"/>
                  </a:lnTo>
                  <a:cubicBezTo>
                    <a:pt x="555885" y="343349"/>
                    <a:pt x="581722" y="317608"/>
                    <a:pt x="613493" y="317608"/>
                  </a:cubicBezTo>
                  <a:close/>
                  <a:moveTo>
                    <a:pt x="84019" y="211770"/>
                  </a:moveTo>
                  <a:lnTo>
                    <a:pt x="180574" y="211770"/>
                  </a:lnTo>
                  <a:cubicBezTo>
                    <a:pt x="212440" y="211770"/>
                    <a:pt x="238182" y="237512"/>
                    <a:pt x="238182" y="269282"/>
                  </a:cubicBezTo>
                  <a:lnTo>
                    <a:pt x="238182" y="524785"/>
                  </a:lnTo>
                  <a:cubicBezTo>
                    <a:pt x="238182" y="556460"/>
                    <a:pt x="212248" y="582393"/>
                    <a:pt x="180574" y="582393"/>
                  </a:cubicBezTo>
                  <a:lnTo>
                    <a:pt x="84019" y="582393"/>
                  </a:lnTo>
                  <a:cubicBezTo>
                    <a:pt x="52344" y="582393"/>
                    <a:pt x="26411" y="556460"/>
                    <a:pt x="26411" y="524785"/>
                  </a:cubicBezTo>
                  <a:lnTo>
                    <a:pt x="26411" y="269378"/>
                  </a:lnTo>
                  <a:cubicBezTo>
                    <a:pt x="26411" y="237512"/>
                    <a:pt x="52248" y="211770"/>
                    <a:pt x="84019" y="211770"/>
                  </a:cubicBezTo>
                  <a:close/>
                  <a:moveTo>
                    <a:pt x="348708" y="0"/>
                  </a:moveTo>
                  <a:lnTo>
                    <a:pt x="445359" y="0"/>
                  </a:lnTo>
                  <a:cubicBezTo>
                    <a:pt x="477129" y="0"/>
                    <a:pt x="502871" y="25741"/>
                    <a:pt x="502871" y="57607"/>
                  </a:cubicBezTo>
                  <a:lnTo>
                    <a:pt x="502871" y="524785"/>
                  </a:lnTo>
                  <a:cubicBezTo>
                    <a:pt x="502871" y="556460"/>
                    <a:pt x="476937" y="582393"/>
                    <a:pt x="445263" y="582393"/>
                  </a:cubicBezTo>
                  <a:lnTo>
                    <a:pt x="348708" y="582393"/>
                  </a:lnTo>
                  <a:cubicBezTo>
                    <a:pt x="317033" y="582393"/>
                    <a:pt x="291100" y="556460"/>
                    <a:pt x="291100" y="524785"/>
                  </a:cubicBezTo>
                  <a:lnTo>
                    <a:pt x="291100" y="57607"/>
                  </a:lnTo>
                  <a:cubicBezTo>
                    <a:pt x="291100" y="25741"/>
                    <a:pt x="316937" y="0"/>
                    <a:pt x="348708" y="0"/>
                  </a:cubicBezTo>
                  <a:close/>
                </a:path>
              </a:pathLst>
            </a:custGeom>
            <a:solidFill>
              <a:schemeClr val="bg1">
                <a:alpha val="80000"/>
              </a:schemeClr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3740" y="6750"/>
              <a:ext cx="5036" cy="2479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API文档自动生成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批量注释补充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技术文档与图表生成</a:t>
              </a: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用户指南生成</a:t>
              </a:r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12883" y="5644"/>
              <a:ext cx="5036" cy="94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文档生成</a:t>
              </a:r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1960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持续集成与部署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671794" y="1160145"/>
            <a:ext cx="7504400" cy="3549015"/>
            <a:chOff x="2825" y="4112"/>
            <a:chExt cx="12006" cy="5589"/>
          </a:xfrm>
        </p:grpSpPr>
        <p:cxnSp>
          <p:nvCxnSpPr>
            <p:cNvPr id="2" name="标题 1"/>
            <p:cNvCxnSpPr/>
            <p:nvPr/>
          </p:nvCxnSpPr>
          <p:spPr>
            <a:xfrm>
              <a:off x="3995" y="5202"/>
              <a:ext cx="10715" cy="0"/>
            </a:xfrm>
            <a:prstGeom prst="line">
              <a:avLst/>
            </a:prstGeom>
            <a:noFill/>
            <a:ln w="9525" cap="sq">
              <a:solidFill>
                <a:schemeClr val="tx2">
                  <a:lumMod val="60000"/>
                  <a:lumOff val="40000"/>
                </a:schemeClr>
              </a:solidFill>
              <a:miter/>
            </a:ln>
          </p:spPr>
        </p:cxnSp>
        <p:sp>
          <p:nvSpPr>
            <p:cNvPr id="5" name="标题 1"/>
            <p:cNvSpPr txBox="1"/>
            <p:nvPr/>
          </p:nvSpPr>
          <p:spPr>
            <a:xfrm>
              <a:off x="12059" y="4113"/>
              <a:ext cx="2031" cy="2031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>
              <a:outerShdw blurRad="762000" dist="254000" dir="5400000" algn="ctr" rotWithShape="0">
                <a:srgbClr val="000000">
                  <a:alpha val="30000"/>
                </a:srgbClr>
              </a:outerShdw>
            </a:effectLst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4449" y="4112"/>
              <a:ext cx="2031" cy="203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8119" y="4181"/>
              <a:ext cx="2031" cy="2031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  <a:effectLst>
              <a:outerShdw blurRad="38100" dist="12700" dir="5400000" algn="ctr" rotWithShape="0">
                <a:srgbClr val="000000">
                  <a:alpha val="15000"/>
                </a:srgbClr>
              </a:outerShdw>
            </a:effectLst>
          </p:spPr>
          <p:txBody>
            <a:bodyPr vert="horz" wrap="square" lIns="0" tIns="0" rIns="0" bIns="0" rtlCol="0" anchor="t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2825" y="6335"/>
              <a:ext cx="4953" cy="3366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36000" rIns="216000" bIns="36000" rtlCol="0" anchor="t"/>
            <a:lstStyle/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  </a:t>
              </a:r>
              <a:r>
                <a:rPr kumimoji="1" lang="en-US" altLang="zh-CN" sz="16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 </a:t>
              </a:r>
              <a:r>
                <a:rPr kumimoji="1" lang="en-US" altLang="zh-CN" sz="1600" b="1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 自动化构建与测试</a:t>
              </a:r>
              <a:br>
                <a:rPr kumimoji="1" lang="en-US" altLang="zh-CN" sz="1600" b="1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</a:b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多平台构建流水线设计</a:t>
              </a:r>
            </a:p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构建环境容器化配置</a:t>
              </a:r>
            </a:p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自动化测试案例生成构建脚本优化与重构</a:t>
              </a:r>
            </a:p>
            <a:p>
              <a:pPr algn="l">
                <a:lnSpc>
                  <a:spcPct val="13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  <a:sym typeface="+mn-ea"/>
              </a:endParaRPr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7913" y="6222"/>
              <a:ext cx="3117" cy="283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36000" rIns="216000" bIns="36000" rtlCol="0" anchor="t"/>
            <a:lstStyle/>
            <a:p>
              <a:pPr algn="ctr">
                <a:lnSpc>
                  <a:spcPct val="20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自动化部署</a:t>
              </a:r>
              <a:br>
                <a:rPr kumimoji="1" lang="en-US" altLang="zh-CN" sz="1200" b="1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</a:b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环境配置模板生成</a:t>
              </a:r>
            </a:p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自动化部署流程设计</a:t>
              </a:r>
            </a:p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智能发布决策支持</a:t>
              </a:r>
            </a:p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发布监控仪表盘设计</a:t>
              </a: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11714" y="6222"/>
              <a:ext cx="3117" cy="283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36000" rIns="216000" bIns="36000" rtlCol="0" anchor="t"/>
            <a:lstStyle/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     </a:t>
              </a:r>
              <a:r>
                <a:rPr kumimoji="1" lang="en-US" altLang="zh-CN" sz="1600" b="1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 监控与问题诊断</a:t>
              </a:r>
              <a:b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</a:b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智能监控系统设计</a:t>
              </a:r>
            </a:p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AI辅助根因分析</a:t>
              </a:r>
            </a:p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异常检测模型设计</a:t>
              </a:r>
            </a:p>
            <a:p>
              <a:pPr algn="ctr">
                <a:lnSpc>
                  <a:spcPct val="20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用户体验量化分析</a:t>
              </a:r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5153" y="4772"/>
              <a:ext cx="623" cy="712"/>
            </a:xfrm>
            <a:custGeom>
              <a:avLst/>
              <a:gdLst>
                <a:gd name="connsiteX0" fmla="*/ 1449958 w 1449958"/>
                <a:gd name="connsiteY0" fmla="*/ 669913 h 1655898"/>
                <a:gd name="connsiteX1" fmla="*/ 1449586 w 1449958"/>
                <a:gd name="connsiteY1" fmla="*/ 666192 h 1655898"/>
                <a:gd name="connsiteX2" fmla="*/ 1449586 w 1449958"/>
                <a:gd name="connsiteY2" fmla="*/ 665634 h 1655898"/>
                <a:gd name="connsiteX3" fmla="*/ 1448098 w 1449958"/>
                <a:gd name="connsiteY3" fmla="*/ 658006 h 1655898"/>
                <a:gd name="connsiteX4" fmla="*/ 1445307 w 1449958"/>
                <a:gd name="connsiteY4" fmla="*/ 650379 h 1655898"/>
                <a:gd name="connsiteX5" fmla="*/ 1443633 w 1449958"/>
                <a:gd name="connsiteY5" fmla="*/ 646844 h 1655898"/>
                <a:gd name="connsiteX6" fmla="*/ 1441772 w 1449958"/>
                <a:gd name="connsiteY6" fmla="*/ 643496 h 1655898"/>
                <a:gd name="connsiteX7" fmla="*/ 1441400 w 1449958"/>
                <a:gd name="connsiteY7" fmla="*/ 643124 h 1655898"/>
                <a:gd name="connsiteX8" fmla="*/ 1439354 w 1449958"/>
                <a:gd name="connsiteY8" fmla="*/ 640147 h 1655898"/>
                <a:gd name="connsiteX9" fmla="*/ 1439168 w 1449958"/>
                <a:gd name="connsiteY9" fmla="*/ 639775 h 1655898"/>
                <a:gd name="connsiteX10" fmla="*/ 1436936 w 1449958"/>
                <a:gd name="connsiteY10" fmla="*/ 636798 h 1655898"/>
                <a:gd name="connsiteX11" fmla="*/ 1436378 w 1449958"/>
                <a:gd name="connsiteY11" fmla="*/ 636240 h 1655898"/>
                <a:gd name="connsiteX12" fmla="*/ 1433773 w 1449958"/>
                <a:gd name="connsiteY12" fmla="*/ 633450 h 1655898"/>
                <a:gd name="connsiteX13" fmla="*/ 816136 w 1449958"/>
                <a:gd name="connsiteY13" fmla="*/ 15813 h 1655898"/>
                <a:gd name="connsiteX14" fmla="*/ 813346 w 1449958"/>
                <a:gd name="connsiteY14" fmla="*/ 13208 h 1655898"/>
                <a:gd name="connsiteX15" fmla="*/ 812788 w 1449958"/>
                <a:gd name="connsiteY15" fmla="*/ 12650 h 1655898"/>
                <a:gd name="connsiteX16" fmla="*/ 809997 w 1449958"/>
                <a:gd name="connsiteY16" fmla="*/ 10418 h 1655898"/>
                <a:gd name="connsiteX17" fmla="*/ 809625 w 1449958"/>
                <a:gd name="connsiteY17" fmla="*/ 10232 h 1655898"/>
                <a:gd name="connsiteX18" fmla="*/ 806834 w 1449958"/>
                <a:gd name="connsiteY18" fmla="*/ 8372 h 1655898"/>
                <a:gd name="connsiteX19" fmla="*/ 806276 w 1449958"/>
                <a:gd name="connsiteY19" fmla="*/ 8000 h 1655898"/>
                <a:gd name="connsiteX20" fmla="*/ 802928 w 1449958"/>
                <a:gd name="connsiteY20" fmla="*/ 6139 h 1655898"/>
                <a:gd name="connsiteX21" fmla="*/ 802742 w 1449958"/>
                <a:gd name="connsiteY21" fmla="*/ 6139 h 1655898"/>
                <a:gd name="connsiteX22" fmla="*/ 799207 w 1449958"/>
                <a:gd name="connsiteY22" fmla="*/ 4465 h 1655898"/>
                <a:gd name="connsiteX23" fmla="*/ 799021 w 1449958"/>
                <a:gd name="connsiteY23" fmla="*/ 4465 h 1655898"/>
                <a:gd name="connsiteX24" fmla="*/ 791580 w 1449958"/>
                <a:gd name="connsiteY24" fmla="*/ 1860 h 1655898"/>
                <a:gd name="connsiteX25" fmla="*/ 791394 w 1449958"/>
                <a:gd name="connsiteY25" fmla="*/ 1860 h 1655898"/>
                <a:gd name="connsiteX26" fmla="*/ 783766 w 1449958"/>
                <a:gd name="connsiteY26" fmla="*/ 372 h 1655898"/>
                <a:gd name="connsiteX27" fmla="*/ 783022 w 1449958"/>
                <a:gd name="connsiteY27" fmla="*/ 372 h 1655898"/>
                <a:gd name="connsiteX28" fmla="*/ 779301 w 1449958"/>
                <a:gd name="connsiteY28" fmla="*/ 0 h 1655898"/>
                <a:gd name="connsiteX29" fmla="*/ 261751 w 1449958"/>
                <a:gd name="connsiteY29" fmla="*/ 0 h 1655898"/>
                <a:gd name="connsiteX30" fmla="*/ 0 w 1449958"/>
                <a:gd name="connsiteY30" fmla="*/ 261751 h 1655898"/>
                <a:gd name="connsiteX31" fmla="*/ 0 w 1449958"/>
                <a:gd name="connsiteY31" fmla="*/ 1394148 h 1655898"/>
                <a:gd name="connsiteX32" fmla="*/ 261751 w 1449958"/>
                <a:gd name="connsiteY32" fmla="*/ 1655899 h 1655898"/>
                <a:gd name="connsiteX33" fmla="*/ 1188207 w 1449958"/>
                <a:gd name="connsiteY33" fmla="*/ 1655899 h 1655898"/>
                <a:gd name="connsiteX34" fmla="*/ 1449958 w 1449958"/>
                <a:gd name="connsiteY34" fmla="*/ 1394148 h 1655898"/>
                <a:gd name="connsiteX35" fmla="*/ 1449958 w 1449958"/>
                <a:gd name="connsiteY35" fmla="*/ 672889 h 1655898"/>
                <a:gd name="connsiteX36" fmla="*/ 1449958 w 1449958"/>
                <a:gd name="connsiteY36" fmla="*/ 669913 h 1655898"/>
                <a:gd name="connsiteX37" fmla="*/ 832321 w 1449958"/>
                <a:gd name="connsiteY37" fmla="*/ 466948 h 1655898"/>
                <a:gd name="connsiteX38" fmla="*/ 832321 w 1449958"/>
                <a:gd name="connsiteY38" fmla="*/ 189942 h 1655898"/>
                <a:gd name="connsiteX39" fmla="*/ 1259458 w 1449958"/>
                <a:gd name="connsiteY39" fmla="*/ 617079 h 1655898"/>
                <a:gd name="connsiteX40" fmla="*/ 982452 w 1449958"/>
                <a:gd name="connsiteY40" fmla="*/ 617079 h 1655898"/>
                <a:gd name="connsiteX41" fmla="*/ 832321 w 1449958"/>
                <a:gd name="connsiteY41" fmla="*/ 466948 h 1655898"/>
                <a:gd name="connsiteX42" fmla="*/ 1338337 w 1449958"/>
                <a:gd name="connsiteY42" fmla="*/ 1393403 h 1655898"/>
                <a:gd name="connsiteX43" fmla="*/ 1188207 w 1449958"/>
                <a:gd name="connsiteY43" fmla="*/ 1543534 h 1655898"/>
                <a:gd name="connsiteX44" fmla="*/ 261751 w 1449958"/>
                <a:gd name="connsiteY44" fmla="*/ 1543534 h 1655898"/>
                <a:gd name="connsiteX45" fmla="*/ 111621 w 1449958"/>
                <a:gd name="connsiteY45" fmla="*/ 1393403 h 1655898"/>
                <a:gd name="connsiteX46" fmla="*/ 111621 w 1449958"/>
                <a:gd name="connsiteY46" fmla="*/ 261007 h 1655898"/>
                <a:gd name="connsiteX47" fmla="*/ 261751 w 1449958"/>
                <a:gd name="connsiteY47" fmla="*/ 110877 h 1655898"/>
                <a:gd name="connsiteX48" fmla="*/ 720700 w 1449958"/>
                <a:gd name="connsiteY48" fmla="*/ 110877 h 1655898"/>
                <a:gd name="connsiteX49" fmla="*/ 720700 w 1449958"/>
                <a:gd name="connsiteY49" fmla="*/ 466948 h 1655898"/>
                <a:gd name="connsiteX50" fmla="*/ 982452 w 1449958"/>
                <a:gd name="connsiteY50" fmla="*/ 728700 h 1655898"/>
                <a:gd name="connsiteX51" fmla="*/ 1338523 w 1449958"/>
                <a:gd name="connsiteY51" fmla="*/ 728700 h 1655898"/>
                <a:gd name="connsiteX52" fmla="*/ 1338523 w 1449958"/>
                <a:gd name="connsiteY52" fmla="*/ 1393403 h 1655898"/>
              </a:gdLst>
              <a:ahLst/>
              <a:cxnLst/>
              <a:rect l="l" t="t" r="r" b="b"/>
              <a:pathLst>
                <a:path w="1449958" h="1655898">
                  <a:moveTo>
                    <a:pt x="1449958" y="669913"/>
                  </a:moveTo>
                  <a:cubicBezTo>
                    <a:pt x="1449958" y="668610"/>
                    <a:pt x="1449772" y="667308"/>
                    <a:pt x="1449586" y="666192"/>
                  </a:cubicBezTo>
                  <a:lnTo>
                    <a:pt x="1449586" y="665634"/>
                  </a:lnTo>
                  <a:cubicBezTo>
                    <a:pt x="1449214" y="663029"/>
                    <a:pt x="1448656" y="660425"/>
                    <a:pt x="1448098" y="658006"/>
                  </a:cubicBezTo>
                  <a:cubicBezTo>
                    <a:pt x="1447354" y="655402"/>
                    <a:pt x="1446423" y="652797"/>
                    <a:pt x="1445307" y="650379"/>
                  </a:cubicBezTo>
                  <a:cubicBezTo>
                    <a:pt x="1444749" y="649077"/>
                    <a:pt x="1444191" y="647960"/>
                    <a:pt x="1443633" y="646844"/>
                  </a:cubicBezTo>
                  <a:cubicBezTo>
                    <a:pt x="1443075" y="645728"/>
                    <a:pt x="1442331" y="644612"/>
                    <a:pt x="1441772" y="643496"/>
                  </a:cubicBezTo>
                  <a:cubicBezTo>
                    <a:pt x="1441587" y="643310"/>
                    <a:pt x="1441587" y="643124"/>
                    <a:pt x="1441400" y="643124"/>
                  </a:cubicBezTo>
                  <a:cubicBezTo>
                    <a:pt x="1440842" y="642193"/>
                    <a:pt x="1440098" y="641077"/>
                    <a:pt x="1439354" y="640147"/>
                  </a:cubicBezTo>
                  <a:cubicBezTo>
                    <a:pt x="1439354" y="640147"/>
                    <a:pt x="1439168" y="639961"/>
                    <a:pt x="1439168" y="639775"/>
                  </a:cubicBezTo>
                  <a:cubicBezTo>
                    <a:pt x="1438424" y="638845"/>
                    <a:pt x="1437680" y="637729"/>
                    <a:pt x="1436936" y="636798"/>
                  </a:cubicBezTo>
                  <a:lnTo>
                    <a:pt x="1436378" y="636240"/>
                  </a:lnTo>
                  <a:cubicBezTo>
                    <a:pt x="1435633" y="635310"/>
                    <a:pt x="1434703" y="634380"/>
                    <a:pt x="1433773" y="633450"/>
                  </a:cubicBezTo>
                  <a:lnTo>
                    <a:pt x="816136" y="15813"/>
                  </a:lnTo>
                  <a:cubicBezTo>
                    <a:pt x="815206" y="14883"/>
                    <a:pt x="814276" y="14139"/>
                    <a:pt x="813346" y="13208"/>
                  </a:cubicBezTo>
                  <a:lnTo>
                    <a:pt x="812788" y="12650"/>
                  </a:lnTo>
                  <a:lnTo>
                    <a:pt x="809997" y="10418"/>
                  </a:lnTo>
                  <a:cubicBezTo>
                    <a:pt x="809811" y="10418"/>
                    <a:pt x="809811" y="10232"/>
                    <a:pt x="809625" y="10232"/>
                  </a:cubicBezTo>
                  <a:cubicBezTo>
                    <a:pt x="808695" y="9488"/>
                    <a:pt x="807765" y="8930"/>
                    <a:pt x="806834" y="8372"/>
                  </a:cubicBezTo>
                  <a:cubicBezTo>
                    <a:pt x="806649" y="8186"/>
                    <a:pt x="806462" y="8186"/>
                    <a:pt x="806276" y="8000"/>
                  </a:cubicBezTo>
                  <a:cubicBezTo>
                    <a:pt x="805160" y="7255"/>
                    <a:pt x="804044" y="6697"/>
                    <a:pt x="802928" y="6139"/>
                  </a:cubicBezTo>
                  <a:lnTo>
                    <a:pt x="802742" y="6139"/>
                  </a:lnTo>
                  <a:cubicBezTo>
                    <a:pt x="801626" y="5581"/>
                    <a:pt x="800509" y="5023"/>
                    <a:pt x="799207" y="4465"/>
                  </a:cubicBezTo>
                  <a:lnTo>
                    <a:pt x="799021" y="4465"/>
                  </a:lnTo>
                  <a:cubicBezTo>
                    <a:pt x="796603" y="3349"/>
                    <a:pt x="793998" y="2418"/>
                    <a:pt x="791580" y="1860"/>
                  </a:cubicBezTo>
                  <a:lnTo>
                    <a:pt x="791394" y="1860"/>
                  </a:lnTo>
                  <a:cubicBezTo>
                    <a:pt x="788975" y="1116"/>
                    <a:pt x="786371" y="744"/>
                    <a:pt x="783766" y="372"/>
                  </a:cubicBezTo>
                  <a:lnTo>
                    <a:pt x="783022" y="372"/>
                  </a:lnTo>
                  <a:cubicBezTo>
                    <a:pt x="781720" y="186"/>
                    <a:pt x="780604" y="186"/>
                    <a:pt x="779301" y="0"/>
                  </a:cubicBezTo>
                  <a:lnTo>
                    <a:pt x="261751" y="0"/>
                  </a:lnTo>
                  <a:cubicBezTo>
                    <a:pt x="117388" y="0"/>
                    <a:pt x="0" y="117388"/>
                    <a:pt x="0" y="261751"/>
                  </a:cubicBezTo>
                  <a:lnTo>
                    <a:pt x="0" y="1394148"/>
                  </a:lnTo>
                  <a:cubicBezTo>
                    <a:pt x="0" y="1538511"/>
                    <a:pt x="117388" y="1655899"/>
                    <a:pt x="261751" y="1655899"/>
                  </a:cubicBezTo>
                  <a:lnTo>
                    <a:pt x="1188207" y="1655899"/>
                  </a:lnTo>
                  <a:cubicBezTo>
                    <a:pt x="1332570" y="1655899"/>
                    <a:pt x="1449958" y="1538511"/>
                    <a:pt x="1449958" y="1394148"/>
                  </a:cubicBezTo>
                  <a:lnTo>
                    <a:pt x="1449958" y="672889"/>
                  </a:lnTo>
                  <a:lnTo>
                    <a:pt x="1449958" y="669913"/>
                  </a:lnTo>
                  <a:close/>
                  <a:moveTo>
                    <a:pt x="832321" y="466948"/>
                  </a:moveTo>
                  <a:lnTo>
                    <a:pt x="832321" y="189942"/>
                  </a:lnTo>
                  <a:lnTo>
                    <a:pt x="1259458" y="617079"/>
                  </a:lnTo>
                  <a:lnTo>
                    <a:pt x="982452" y="617079"/>
                  </a:lnTo>
                  <a:cubicBezTo>
                    <a:pt x="899666" y="617079"/>
                    <a:pt x="832321" y="549734"/>
                    <a:pt x="832321" y="466948"/>
                  </a:cubicBezTo>
                  <a:close/>
                  <a:moveTo>
                    <a:pt x="1338337" y="1393403"/>
                  </a:moveTo>
                  <a:cubicBezTo>
                    <a:pt x="1338337" y="1476189"/>
                    <a:pt x="1270992" y="1543534"/>
                    <a:pt x="1188207" y="1543534"/>
                  </a:cubicBezTo>
                  <a:lnTo>
                    <a:pt x="261751" y="1543534"/>
                  </a:lnTo>
                  <a:cubicBezTo>
                    <a:pt x="178966" y="1543534"/>
                    <a:pt x="111621" y="1476189"/>
                    <a:pt x="111621" y="1393403"/>
                  </a:cubicBezTo>
                  <a:lnTo>
                    <a:pt x="111621" y="261007"/>
                  </a:lnTo>
                  <a:cubicBezTo>
                    <a:pt x="111621" y="178222"/>
                    <a:pt x="178966" y="110877"/>
                    <a:pt x="261751" y="110877"/>
                  </a:cubicBezTo>
                  <a:lnTo>
                    <a:pt x="720700" y="110877"/>
                  </a:lnTo>
                  <a:lnTo>
                    <a:pt x="720700" y="466948"/>
                  </a:lnTo>
                  <a:cubicBezTo>
                    <a:pt x="720700" y="611312"/>
                    <a:pt x="838088" y="728700"/>
                    <a:pt x="982452" y="728700"/>
                  </a:cubicBezTo>
                  <a:lnTo>
                    <a:pt x="1338523" y="728700"/>
                  </a:lnTo>
                  <a:lnTo>
                    <a:pt x="1338523" y="1393403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 cap="sq">
              <a:noFill/>
              <a:miter/>
            </a:ln>
          </p:spPr>
          <p:txBody>
            <a:bodyPr vert="horz" wrap="square" lIns="38100" tIns="38100" rIns="38100" bIns="3810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2779" y="4852"/>
              <a:ext cx="591" cy="577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rgbClr val="FFFFFF">
                <a:alpha val="100000"/>
              </a:srgbClr>
            </a:solidFill>
            <a:ln w="12700" cap="sq">
              <a:noFill/>
              <a:miter/>
            </a:ln>
          </p:spPr>
          <p:txBody>
            <a:bodyPr vert="horz" wrap="square" lIns="38100" tIns="38100" rIns="38100" bIns="3810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8828" y="4852"/>
              <a:ext cx="712" cy="689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12700" cap="sq">
              <a:noFill/>
              <a:miter/>
            </a:ln>
          </p:spPr>
          <p:txBody>
            <a:bodyPr vert="horz" wrap="square" lIns="38100" tIns="38100" rIns="38100" bIns="3810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1198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专利挖掘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755650" y="1492250"/>
            <a:ext cx="7764780" cy="2512695"/>
            <a:chOff x="3476" y="4326"/>
            <a:chExt cx="12228" cy="3957"/>
          </a:xfrm>
          <a:solidFill>
            <a:schemeClr val="tx2">
              <a:lumMod val="40000"/>
              <a:lumOff val="60000"/>
            </a:schemeClr>
          </a:solidFill>
        </p:grpSpPr>
        <p:sp>
          <p:nvSpPr>
            <p:cNvPr id="2" name="标题 1"/>
            <p:cNvSpPr txBox="1"/>
            <p:nvPr/>
          </p:nvSpPr>
          <p:spPr>
            <a:xfrm>
              <a:off x="3476" y="4326"/>
              <a:ext cx="3950" cy="1003"/>
            </a:xfrm>
            <a:custGeom>
              <a:avLst/>
              <a:gdLst>
                <a:gd name="connsiteX0" fmla="*/ 318304 w 2508424"/>
                <a:gd name="connsiteY0" fmla="*/ 0 h 636607"/>
                <a:gd name="connsiteX1" fmla="*/ 2508424 w 2508424"/>
                <a:gd name="connsiteY1" fmla="*/ 0 h 636607"/>
                <a:gd name="connsiteX2" fmla="*/ 2508424 w 2508424"/>
                <a:gd name="connsiteY2" fmla="*/ 636607 h 636607"/>
                <a:gd name="connsiteX3" fmla="*/ 318304 w 2508424"/>
                <a:gd name="connsiteY3" fmla="*/ 636607 h 636607"/>
                <a:gd name="connsiteX4" fmla="*/ 6467 w 2508424"/>
                <a:gd name="connsiteY4" fmla="*/ 382452 h 636607"/>
                <a:gd name="connsiteX5" fmla="*/ 0 w 2508424"/>
                <a:gd name="connsiteY5" fmla="*/ 318304 h 636607"/>
                <a:gd name="connsiteX6" fmla="*/ 6467 w 2508424"/>
                <a:gd name="connsiteY6" fmla="*/ 254155 h 636607"/>
                <a:gd name="connsiteX7" fmla="*/ 318304 w 2508424"/>
                <a:gd name="connsiteY7" fmla="*/ 0 h 636607"/>
              </a:gdLst>
              <a:ahLst/>
              <a:cxnLst/>
              <a:rect l="l" t="t" r="r" b="b"/>
              <a:pathLst>
                <a:path w="2508424" h="636607">
                  <a:moveTo>
                    <a:pt x="318304" y="0"/>
                  </a:moveTo>
                  <a:lnTo>
                    <a:pt x="2508424" y="0"/>
                  </a:lnTo>
                  <a:lnTo>
                    <a:pt x="2508424" y="636607"/>
                  </a:lnTo>
                  <a:lnTo>
                    <a:pt x="318304" y="636607"/>
                  </a:lnTo>
                  <a:cubicBezTo>
                    <a:pt x="164484" y="636607"/>
                    <a:pt x="36148" y="527498"/>
                    <a:pt x="6467" y="382452"/>
                  </a:cubicBezTo>
                  <a:lnTo>
                    <a:pt x="0" y="318304"/>
                  </a:lnTo>
                  <a:lnTo>
                    <a:pt x="6467" y="254155"/>
                  </a:lnTo>
                  <a:cubicBezTo>
                    <a:pt x="36148" y="109109"/>
                    <a:pt x="164484" y="0"/>
                    <a:pt x="318304" y="0"/>
                  </a:cubicBezTo>
                  <a:close/>
                </a:path>
              </a:pathLst>
            </a:custGeom>
            <a:grpFill/>
            <a:ln w="12700" cap="sq">
              <a:noFill/>
              <a:miter/>
            </a:ln>
            <a:effectLst>
              <a:outerShdw blurRad="50800" dist="38100" dir="8100000" algn="tr" rotWithShape="0">
                <a:schemeClr val="accent2">
                  <a:lumMod val="75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>
              <a:off x="7593" y="4326"/>
              <a:ext cx="3969" cy="1003"/>
            </a:xfrm>
            <a:custGeom>
              <a:avLst/>
              <a:gdLst>
                <a:gd name="connsiteX0" fmla="*/ 0 w 2520000"/>
                <a:gd name="connsiteY0" fmla="*/ 0 h 636607"/>
                <a:gd name="connsiteX1" fmla="*/ 2520000 w 2520000"/>
                <a:gd name="connsiteY1" fmla="*/ 0 h 636607"/>
                <a:gd name="connsiteX2" fmla="*/ 2520000 w 2520000"/>
                <a:gd name="connsiteY2" fmla="*/ 636607 h 636607"/>
                <a:gd name="connsiteX3" fmla="*/ 0 w 2520000"/>
                <a:gd name="connsiteY3" fmla="*/ 636607 h 636607"/>
                <a:gd name="connsiteX4" fmla="*/ 0 w 2520000"/>
                <a:gd name="connsiteY4" fmla="*/ 0 h 636607"/>
              </a:gdLst>
              <a:ahLst/>
              <a:cxnLst/>
              <a:rect l="l" t="t" r="r" b="b"/>
              <a:pathLst>
                <a:path w="2520000" h="636607">
                  <a:moveTo>
                    <a:pt x="0" y="0"/>
                  </a:moveTo>
                  <a:lnTo>
                    <a:pt x="2520000" y="0"/>
                  </a:lnTo>
                  <a:lnTo>
                    <a:pt x="2520000" y="636607"/>
                  </a:lnTo>
                  <a:lnTo>
                    <a:pt x="0" y="636607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sq">
              <a:noFill/>
              <a:miter/>
            </a:ln>
            <a:effectLst>
              <a:outerShdw blurRad="50800" dist="38100" dir="5400000" algn="t" rotWithShape="0">
                <a:schemeClr val="accent1">
                  <a:lumMod val="75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11728" y="4326"/>
              <a:ext cx="3976" cy="1003"/>
            </a:xfrm>
            <a:custGeom>
              <a:avLst/>
              <a:gdLst>
                <a:gd name="connsiteX0" fmla="*/ 0 w 2525016"/>
                <a:gd name="connsiteY0" fmla="*/ 0 h 636608"/>
                <a:gd name="connsiteX1" fmla="*/ 2206712 w 2525016"/>
                <a:gd name="connsiteY1" fmla="*/ 0 h 636608"/>
                <a:gd name="connsiteX2" fmla="*/ 2525016 w 2525016"/>
                <a:gd name="connsiteY2" fmla="*/ 318304 h 636608"/>
                <a:gd name="connsiteX3" fmla="*/ 2525015 w 2525016"/>
                <a:gd name="connsiteY3" fmla="*/ 318304 h 636608"/>
                <a:gd name="connsiteX4" fmla="*/ 2206711 w 2525016"/>
                <a:gd name="connsiteY4" fmla="*/ 636608 h 636608"/>
                <a:gd name="connsiteX5" fmla="*/ 0 w 2525016"/>
                <a:gd name="connsiteY5" fmla="*/ 636608 h 636608"/>
                <a:gd name="connsiteX6" fmla="*/ 0 w 2525016"/>
                <a:gd name="connsiteY6" fmla="*/ 0 h 636608"/>
              </a:gdLst>
              <a:ahLst/>
              <a:cxnLst/>
              <a:rect l="l" t="t" r="r" b="b"/>
              <a:pathLst>
                <a:path w="2525016" h="636608">
                  <a:moveTo>
                    <a:pt x="0" y="0"/>
                  </a:moveTo>
                  <a:lnTo>
                    <a:pt x="2206712" y="0"/>
                  </a:lnTo>
                  <a:cubicBezTo>
                    <a:pt x="2382506" y="0"/>
                    <a:pt x="2525016" y="142510"/>
                    <a:pt x="2525016" y="318304"/>
                  </a:cubicBezTo>
                  <a:lnTo>
                    <a:pt x="2525015" y="318304"/>
                  </a:lnTo>
                  <a:cubicBezTo>
                    <a:pt x="2525015" y="494098"/>
                    <a:pt x="2382505" y="636608"/>
                    <a:pt x="2206711" y="636608"/>
                  </a:cubicBezTo>
                  <a:lnTo>
                    <a:pt x="0" y="63660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sq">
              <a:noFill/>
              <a:miter/>
            </a:ln>
            <a:effectLst>
              <a:outerShdw blurRad="50800" dist="38100" dir="5400000" algn="t" rotWithShape="0">
                <a:schemeClr val="accent1">
                  <a:lumMod val="75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3807" y="4492"/>
              <a:ext cx="3288" cy="70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Source Han Sans CN Bold"/>
                </a:rPr>
                <a:t>传统专利挖掘的挑战</a:t>
              </a:r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7933" y="4474"/>
              <a:ext cx="3288" cy="70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+mn-ea"/>
                </a:rPr>
                <a:t>AI辅助专利挖掘策略</a:t>
              </a:r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12072" y="4492"/>
              <a:ext cx="3288" cy="70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Source Han Sans CN Bold"/>
                </a:rPr>
                <a:t>实际效果</a:t>
              </a:r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7782" y="6110"/>
              <a:ext cx="3590" cy="217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创新点自动识别</a:t>
              </a:r>
            </a:p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技术方案结构化提炼</a:t>
              </a:r>
            </a:p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专利文档自动生成</a:t>
              </a:r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1921" y="6110"/>
              <a:ext cx="3590" cy="217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专利挖掘效率提升</a:t>
              </a:r>
            </a:p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专利质量显著提高</a:t>
              </a:r>
            </a:p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专利申请数量增加</a:t>
              </a:r>
            </a:p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知识产权保护加强</a:t>
              </a: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3656" y="6110"/>
              <a:ext cx="3590" cy="2173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创新点识别困难</a:t>
              </a:r>
            </a:p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技术方案提炼复杂</a:t>
              </a:r>
            </a:p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专利检索耗时费力</a:t>
              </a:r>
            </a:p>
            <a:p>
              <a:pPr indent="0" algn="ctr">
                <a:lnSpc>
                  <a:spcPct val="150000"/>
                </a:lnSpc>
                <a:buNone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专利文档撰写繁琐</a:t>
              </a:r>
            </a:p>
          </p:txBody>
        </p:sp>
        <p:sp>
          <p:nvSpPr>
            <p:cNvPr id="13" name="标题 1"/>
            <p:cNvSpPr txBox="1"/>
            <p:nvPr/>
          </p:nvSpPr>
          <p:spPr>
            <a:xfrm>
              <a:off x="5155" y="5583"/>
              <a:ext cx="591" cy="399"/>
            </a:xfrm>
            <a:prstGeom prst="flowChartMerge">
              <a:avLst/>
            </a:prstGeom>
            <a:grpFill/>
            <a:ln w="12700" cap="sq">
              <a:noFill/>
              <a:miter/>
            </a:ln>
            <a:effectLst>
              <a:outerShdw blurRad="50800" dist="38100" dir="8100000" algn="tr" rotWithShape="0">
                <a:schemeClr val="accent2">
                  <a:lumMod val="75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9281" y="5583"/>
              <a:ext cx="591" cy="399"/>
            </a:xfrm>
            <a:prstGeom prst="flowChartMerge">
              <a:avLst/>
            </a:prstGeom>
            <a:grpFill/>
            <a:ln w="12700" cap="sq">
              <a:noFill/>
              <a:miter/>
            </a:ln>
            <a:effectLst>
              <a:outerShdw blurRad="50800" dist="38100" dir="5400000" algn="t" rotWithShape="0">
                <a:schemeClr val="accent1">
                  <a:lumMod val="75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3420" y="5583"/>
              <a:ext cx="591" cy="399"/>
            </a:xfrm>
            <a:prstGeom prst="flowChartMerge">
              <a:avLst/>
            </a:prstGeom>
            <a:grpFill/>
            <a:ln w="12700" cap="sq">
              <a:noFill/>
              <a:miter/>
            </a:ln>
            <a:effectLst>
              <a:outerShdw blurRad="50800" dist="38100" dir="5400000" algn="t" rotWithShape="0">
                <a:schemeClr val="accent1">
                  <a:lumMod val="75000"/>
                  <a:alpha val="25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22885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AI辅助开发的价值</a:t>
            </a:r>
          </a:p>
        </p:txBody>
      </p:sp>
      <p:grpSp>
        <p:nvGrpSpPr>
          <p:cNvPr id="38" name="组合 37"/>
          <p:cNvGrpSpPr/>
          <p:nvPr/>
        </p:nvGrpSpPr>
        <p:grpSpPr>
          <a:xfrm>
            <a:off x="467360" y="1492250"/>
            <a:ext cx="8248230" cy="2882265"/>
            <a:chOff x="1075" y="2703"/>
            <a:chExt cx="17260" cy="6034"/>
          </a:xfrm>
        </p:grpSpPr>
        <p:sp>
          <p:nvSpPr>
            <p:cNvPr id="4" name="标题 1"/>
            <p:cNvSpPr txBox="1"/>
            <p:nvPr/>
          </p:nvSpPr>
          <p:spPr>
            <a:xfrm>
              <a:off x="9833" y="2912"/>
              <a:ext cx="3894" cy="5825"/>
            </a:xfrm>
            <a:prstGeom prst="rect">
              <a:avLst/>
            </a:prstGeom>
            <a:solidFill>
              <a:schemeClr val="bg1"/>
            </a:solidFill>
            <a:ln cap="sq">
              <a:noFill/>
              <a:prstDash val="solid"/>
              <a:miter/>
            </a:ln>
            <a:effectLst>
              <a:outerShdw blurRad="127000" algn="ctr" rotWithShape="0">
                <a:schemeClr val="accent1">
                  <a:alpha val="20000"/>
                </a:schemeClr>
              </a:outerShdw>
            </a:effectLst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11312" y="3305"/>
              <a:ext cx="2287" cy="79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chemeClr val="tx1">
                      <a:alpha val="100000"/>
                    </a:schemeClr>
                  </a:solidFill>
                  <a:latin typeface="+mn-ea"/>
                  <a:cs typeface="Source Han Sans CN Bold"/>
                </a:rPr>
                <a:t>知识扩展</a:t>
              </a:r>
            </a:p>
          </p:txBody>
        </p:sp>
        <p:sp>
          <p:nvSpPr>
            <p:cNvPr id="6" name="标题 1"/>
            <p:cNvSpPr txBox="1"/>
            <p:nvPr/>
          </p:nvSpPr>
          <p:spPr>
            <a:xfrm rot="16200000">
              <a:off x="9853" y="3131"/>
              <a:ext cx="1358" cy="927"/>
            </a:xfrm>
            <a:custGeom>
              <a:avLst/>
              <a:gdLst>
                <a:gd name="connsiteX0" fmla="*/ 1172998 w 1172998"/>
                <a:gd name="connsiteY0" fmla="*/ 0 h 801190"/>
                <a:gd name="connsiteX1" fmla="*/ 1172998 w 1172998"/>
                <a:gd name="connsiteY1" fmla="*/ 801190 h 801190"/>
                <a:gd name="connsiteX2" fmla="*/ 400595 w 1172998"/>
                <a:gd name="connsiteY2" fmla="*/ 801190 h 801190"/>
                <a:gd name="connsiteX3" fmla="*/ 0 w 1172998"/>
                <a:gd name="connsiteY3" fmla="*/ 400595 h 801190"/>
                <a:gd name="connsiteX4" fmla="*/ 400595 w 1172998"/>
                <a:gd name="connsiteY4" fmla="*/ 0 h 801190"/>
              </a:gdLst>
              <a:ahLst/>
              <a:cxnLst/>
              <a:rect l="l" t="t" r="r" b="b"/>
              <a:pathLst>
                <a:path w="1172998" h="801190">
                  <a:moveTo>
                    <a:pt x="1172998" y="0"/>
                  </a:moveTo>
                  <a:lnTo>
                    <a:pt x="1172998" y="801190"/>
                  </a:lnTo>
                  <a:lnTo>
                    <a:pt x="400595" y="801190"/>
                  </a:lnTo>
                  <a:cubicBezTo>
                    <a:pt x="179352" y="801190"/>
                    <a:pt x="0" y="621838"/>
                    <a:pt x="0" y="400595"/>
                  </a:cubicBezTo>
                  <a:cubicBezTo>
                    <a:pt x="0" y="179352"/>
                    <a:pt x="179352" y="0"/>
                    <a:pt x="400595" y="0"/>
                  </a:cubicBezTo>
                  <a:close/>
                </a:path>
              </a:pathLst>
            </a:cu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10071" y="2703"/>
              <a:ext cx="1140" cy="21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8" name="标题 1"/>
            <p:cNvSpPr txBox="1"/>
            <p:nvPr/>
          </p:nvSpPr>
          <p:spPr>
            <a:xfrm>
              <a:off x="10999" y="2703"/>
              <a:ext cx="258" cy="213"/>
            </a:xfrm>
            <a:custGeom>
              <a:avLst/>
              <a:gdLst>
                <a:gd name="connsiteX0" fmla="*/ 344091 w 688182"/>
                <a:gd name="connsiteY0" fmla="*/ 0 h 360510"/>
                <a:gd name="connsiteX1" fmla="*/ 688182 w 688182"/>
                <a:gd name="connsiteY1" fmla="*/ 344091 h 360510"/>
                <a:gd name="connsiteX2" fmla="*/ 686527 w 688182"/>
                <a:gd name="connsiteY2" fmla="*/ 360510 h 360510"/>
                <a:gd name="connsiteX3" fmla="*/ 1655 w 688182"/>
                <a:gd name="connsiteY3" fmla="*/ 360510 h 360510"/>
                <a:gd name="connsiteX4" fmla="*/ 0 w 688182"/>
                <a:gd name="connsiteY4" fmla="*/ 344091 h 360510"/>
                <a:gd name="connsiteX5" fmla="*/ 344091 w 688182"/>
                <a:gd name="connsiteY5" fmla="*/ 0 h 360510"/>
              </a:gdLst>
              <a:ahLst/>
              <a:cxnLst/>
              <a:rect l="l" t="t" r="r" b="b"/>
              <a:pathLst>
                <a:path w="688182" h="360510">
                  <a:moveTo>
                    <a:pt x="344091" y="0"/>
                  </a:moveTo>
                  <a:cubicBezTo>
                    <a:pt x="534127" y="0"/>
                    <a:pt x="688182" y="154055"/>
                    <a:pt x="688182" y="344091"/>
                  </a:cubicBezTo>
                  <a:lnTo>
                    <a:pt x="686527" y="360510"/>
                  </a:lnTo>
                  <a:lnTo>
                    <a:pt x="1655" y="360510"/>
                  </a:lnTo>
                  <a:lnTo>
                    <a:pt x="0" y="344091"/>
                  </a:lnTo>
                  <a:cubicBezTo>
                    <a:pt x="0" y="154055"/>
                    <a:pt x="154055" y="0"/>
                    <a:pt x="344091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10051" y="4511"/>
              <a:ext cx="3706" cy="395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技术学习加速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专业领域知识获取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代码理解辅助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技术决策支持</a:t>
              </a: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0813" y="8627"/>
              <a:ext cx="1934" cy="110"/>
            </a:xfrm>
            <a:prstGeom prst="rect">
              <a:avLst/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14212" y="2912"/>
              <a:ext cx="3894" cy="5825"/>
            </a:xfrm>
            <a:prstGeom prst="rect">
              <a:avLst/>
            </a:prstGeom>
            <a:solidFill>
              <a:schemeClr val="bg1"/>
            </a:solidFill>
            <a:ln cap="sq">
              <a:noFill/>
              <a:prstDash val="solid"/>
              <a:miter/>
            </a:ln>
            <a:effectLst>
              <a:outerShdw blurRad="127000" algn="ctr" rotWithShape="0">
                <a:schemeClr val="accent1">
                  <a:alpha val="20000"/>
                </a:schemeClr>
              </a:outerShdw>
            </a:effectLst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15821" y="3305"/>
              <a:ext cx="2286" cy="79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chemeClr val="tx1">
                      <a:alpha val="100000"/>
                    </a:schemeClr>
                  </a:solidFill>
                  <a:latin typeface="+mn-ea"/>
                  <a:cs typeface="Source Han Sans CN Bold"/>
                </a:rPr>
                <a:t>资源优化</a:t>
              </a:r>
            </a:p>
          </p:txBody>
        </p:sp>
        <p:sp>
          <p:nvSpPr>
            <p:cNvPr id="13" name="标题 1"/>
            <p:cNvSpPr txBox="1"/>
            <p:nvPr/>
          </p:nvSpPr>
          <p:spPr>
            <a:xfrm rot="16200000">
              <a:off x="14232" y="3131"/>
              <a:ext cx="1358" cy="927"/>
            </a:xfrm>
            <a:custGeom>
              <a:avLst/>
              <a:gdLst>
                <a:gd name="connsiteX0" fmla="*/ 1172998 w 1172998"/>
                <a:gd name="connsiteY0" fmla="*/ 0 h 801190"/>
                <a:gd name="connsiteX1" fmla="*/ 1172998 w 1172998"/>
                <a:gd name="connsiteY1" fmla="*/ 801190 h 801190"/>
                <a:gd name="connsiteX2" fmla="*/ 400595 w 1172998"/>
                <a:gd name="connsiteY2" fmla="*/ 801190 h 801190"/>
                <a:gd name="connsiteX3" fmla="*/ 0 w 1172998"/>
                <a:gd name="connsiteY3" fmla="*/ 400595 h 801190"/>
                <a:gd name="connsiteX4" fmla="*/ 400595 w 1172998"/>
                <a:gd name="connsiteY4" fmla="*/ 0 h 801190"/>
              </a:gdLst>
              <a:ahLst/>
              <a:cxnLst/>
              <a:rect l="l" t="t" r="r" b="b"/>
              <a:pathLst>
                <a:path w="1172998" h="801190">
                  <a:moveTo>
                    <a:pt x="1172998" y="0"/>
                  </a:moveTo>
                  <a:lnTo>
                    <a:pt x="1172998" y="801190"/>
                  </a:lnTo>
                  <a:lnTo>
                    <a:pt x="400595" y="801190"/>
                  </a:lnTo>
                  <a:cubicBezTo>
                    <a:pt x="179352" y="801190"/>
                    <a:pt x="0" y="621838"/>
                    <a:pt x="0" y="400595"/>
                  </a:cubicBezTo>
                  <a:cubicBezTo>
                    <a:pt x="0" y="179352"/>
                    <a:pt x="179352" y="0"/>
                    <a:pt x="400595" y="0"/>
                  </a:cubicBezTo>
                  <a:close/>
                </a:path>
              </a:pathLst>
            </a:cu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4450" y="2703"/>
              <a:ext cx="1140" cy="21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5378" y="2703"/>
              <a:ext cx="258" cy="213"/>
            </a:xfrm>
            <a:custGeom>
              <a:avLst/>
              <a:gdLst>
                <a:gd name="connsiteX0" fmla="*/ 344091 w 688182"/>
                <a:gd name="connsiteY0" fmla="*/ 0 h 360510"/>
                <a:gd name="connsiteX1" fmla="*/ 688182 w 688182"/>
                <a:gd name="connsiteY1" fmla="*/ 344091 h 360510"/>
                <a:gd name="connsiteX2" fmla="*/ 686527 w 688182"/>
                <a:gd name="connsiteY2" fmla="*/ 360510 h 360510"/>
                <a:gd name="connsiteX3" fmla="*/ 1655 w 688182"/>
                <a:gd name="connsiteY3" fmla="*/ 360510 h 360510"/>
                <a:gd name="connsiteX4" fmla="*/ 0 w 688182"/>
                <a:gd name="connsiteY4" fmla="*/ 344091 h 360510"/>
                <a:gd name="connsiteX5" fmla="*/ 344091 w 688182"/>
                <a:gd name="connsiteY5" fmla="*/ 0 h 360510"/>
              </a:gdLst>
              <a:ahLst/>
              <a:cxnLst/>
              <a:rect l="l" t="t" r="r" b="b"/>
              <a:pathLst>
                <a:path w="688182" h="360510">
                  <a:moveTo>
                    <a:pt x="344091" y="0"/>
                  </a:moveTo>
                  <a:cubicBezTo>
                    <a:pt x="534127" y="0"/>
                    <a:pt x="688182" y="154055"/>
                    <a:pt x="688182" y="344091"/>
                  </a:cubicBezTo>
                  <a:lnTo>
                    <a:pt x="686527" y="360510"/>
                  </a:lnTo>
                  <a:lnTo>
                    <a:pt x="1655" y="360510"/>
                  </a:lnTo>
                  <a:lnTo>
                    <a:pt x="0" y="344091"/>
                  </a:lnTo>
                  <a:cubicBezTo>
                    <a:pt x="0" y="154055"/>
                    <a:pt x="154055" y="0"/>
                    <a:pt x="344091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4460" y="4475"/>
              <a:ext cx="3875" cy="395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开发资源重新分配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专业技能互补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灵活的团队规模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开发成本降低</a:t>
              </a:r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5192" y="8627"/>
              <a:ext cx="1934" cy="110"/>
            </a:xfrm>
            <a:prstGeom prst="rect">
              <a:avLst/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5454" y="2912"/>
              <a:ext cx="3894" cy="5825"/>
            </a:xfrm>
            <a:prstGeom prst="rect">
              <a:avLst/>
            </a:prstGeom>
            <a:solidFill>
              <a:schemeClr val="bg1"/>
            </a:solidFill>
            <a:ln cap="sq">
              <a:noFill/>
              <a:prstDash val="solid"/>
              <a:miter/>
            </a:ln>
            <a:effectLst>
              <a:outerShdw blurRad="127000" algn="ctr" rotWithShape="0">
                <a:schemeClr val="accent1">
                  <a:alpha val="20000"/>
                </a:schemeClr>
              </a:outerShdw>
            </a:effectLst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6932" y="3305"/>
              <a:ext cx="2288" cy="79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chemeClr val="tx1">
                      <a:alpha val="100000"/>
                    </a:schemeClr>
                  </a:solidFill>
                  <a:latin typeface="+mn-ea"/>
                  <a:cs typeface="Source Han Sans CN Bold"/>
                </a:rPr>
                <a:t>质量提升</a:t>
              </a:r>
            </a:p>
          </p:txBody>
        </p:sp>
        <p:sp>
          <p:nvSpPr>
            <p:cNvPr id="20" name="标题 1"/>
            <p:cNvSpPr txBox="1"/>
            <p:nvPr/>
          </p:nvSpPr>
          <p:spPr>
            <a:xfrm rot="16200000">
              <a:off x="5474" y="3131"/>
              <a:ext cx="1358" cy="927"/>
            </a:xfrm>
            <a:custGeom>
              <a:avLst/>
              <a:gdLst>
                <a:gd name="connsiteX0" fmla="*/ 1172998 w 1172998"/>
                <a:gd name="connsiteY0" fmla="*/ 0 h 801190"/>
                <a:gd name="connsiteX1" fmla="*/ 1172998 w 1172998"/>
                <a:gd name="connsiteY1" fmla="*/ 801190 h 801190"/>
                <a:gd name="connsiteX2" fmla="*/ 400595 w 1172998"/>
                <a:gd name="connsiteY2" fmla="*/ 801190 h 801190"/>
                <a:gd name="connsiteX3" fmla="*/ 0 w 1172998"/>
                <a:gd name="connsiteY3" fmla="*/ 400595 h 801190"/>
                <a:gd name="connsiteX4" fmla="*/ 400595 w 1172998"/>
                <a:gd name="connsiteY4" fmla="*/ 0 h 801190"/>
              </a:gdLst>
              <a:ahLst/>
              <a:cxnLst/>
              <a:rect l="l" t="t" r="r" b="b"/>
              <a:pathLst>
                <a:path w="1172998" h="801190">
                  <a:moveTo>
                    <a:pt x="1172998" y="0"/>
                  </a:moveTo>
                  <a:lnTo>
                    <a:pt x="1172998" y="801190"/>
                  </a:lnTo>
                  <a:lnTo>
                    <a:pt x="400595" y="801190"/>
                  </a:lnTo>
                  <a:cubicBezTo>
                    <a:pt x="179352" y="801190"/>
                    <a:pt x="0" y="621838"/>
                    <a:pt x="0" y="400595"/>
                  </a:cubicBezTo>
                  <a:cubicBezTo>
                    <a:pt x="0" y="179352"/>
                    <a:pt x="179352" y="0"/>
                    <a:pt x="400595" y="0"/>
                  </a:cubicBezTo>
                  <a:close/>
                </a:path>
              </a:pathLst>
            </a:cu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5692" y="2703"/>
              <a:ext cx="1140" cy="21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6620" y="2703"/>
              <a:ext cx="258" cy="213"/>
            </a:xfrm>
            <a:custGeom>
              <a:avLst/>
              <a:gdLst>
                <a:gd name="connsiteX0" fmla="*/ 344091 w 688182"/>
                <a:gd name="connsiteY0" fmla="*/ 0 h 360510"/>
                <a:gd name="connsiteX1" fmla="*/ 688182 w 688182"/>
                <a:gd name="connsiteY1" fmla="*/ 344091 h 360510"/>
                <a:gd name="connsiteX2" fmla="*/ 686527 w 688182"/>
                <a:gd name="connsiteY2" fmla="*/ 360510 h 360510"/>
                <a:gd name="connsiteX3" fmla="*/ 1655 w 688182"/>
                <a:gd name="connsiteY3" fmla="*/ 360510 h 360510"/>
                <a:gd name="connsiteX4" fmla="*/ 0 w 688182"/>
                <a:gd name="connsiteY4" fmla="*/ 344091 h 360510"/>
                <a:gd name="connsiteX5" fmla="*/ 344091 w 688182"/>
                <a:gd name="connsiteY5" fmla="*/ 0 h 360510"/>
              </a:gdLst>
              <a:ahLst/>
              <a:cxnLst/>
              <a:rect l="l" t="t" r="r" b="b"/>
              <a:pathLst>
                <a:path w="688182" h="360510">
                  <a:moveTo>
                    <a:pt x="344091" y="0"/>
                  </a:moveTo>
                  <a:cubicBezTo>
                    <a:pt x="534127" y="0"/>
                    <a:pt x="688182" y="154055"/>
                    <a:pt x="688182" y="344091"/>
                  </a:cubicBezTo>
                  <a:lnTo>
                    <a:pt x="686527" y="360510"/>
                  </a:lnTo>
                  <a:lnTo>
                    <a:pt x="1655" y="360510"/>
                  </a:lnTo>
                  <a:lnTo>
                    <a:pt x="0" y="344091"/>
                  </a:lnTo>
                  <a:cubicBezTo>
                    <a:pt x="0" y="154055"/>
                    <a:pt x="154055" y="0"/>
                    <a:pt x="344091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>
              <a:off x="5908" y="4511"/>
              <a:ext cx="3267" cy="395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代码质量改进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全面的测试覆盖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早期问题发现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标准化和一致性</a:t>
              </a:r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6434" y="8627"/>
              <a:ext cx="1934" cy="110"/>
            </a:xfrm>
            <a:prstGeom prst="rect">
              <a:avLst/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1075" y="2912"/>
              <a:ext cx="3894" cy="5825"/>
            </a:xfrm>
            <a:prstGeom prst="rect">
              <a:avLst/>
            </a:prstGeom>
            <a:solidFill>
              <a:schemeClr val="bg1"/>
            </a:solidFill>
            <a:ln cap="sq">
              <a:noFill/>
              <a:prstDash val="solid"/>
              <a:miter/>
            </a:ln>
            <a:effectLst>
              <a:outerShdw blurRad="127000" algn="ctr" rotWithShape="0">
                <a:schemeClr val="accent1">
                  <a:alpha val="20000"/>
                </a:schemeClr>
              </a:outerShdw>
            </a:effectLst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2552" y="3305"/>
              <a:ext cx="2289" cy="79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r">
                <a:lnSpc>
                  <a:spcPct val="11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chemeClr val="tx1">
                      <a:alpha val="100000"/>
                    </a:schemeClr>
                  </a:solidFill>
                  <a:latin typeface="+mn-ea"/>
                  <a:cs typeface="Source Han Sans CN Bold"/>
                </a:rPr>
                <a:t>效率提升</a:t>
              </a:r>
            </a:p>
          </p:txBody>
        </p:sp>
        <p:sp>
          <p:nvSpPr>
            <p:cNvPr id="27" name="标题 1"/>
            <p:cNvSpPr txBox="1"/>
            <p:nvPr/>
          </p:nvSpPr>
          <p:spPr>
            <a:xfrm rot="16200000">
              <a:off x="1095" y="3131"/>
              <a:ext cx="1358" cy="927"/>
            </a:xfrm>
            <a:custGeom>
              <a:avLst/>
              <a:gdLst>
                <a:gd name="connsiteX0" fmla="*/ 1172998 w 1172998"/>
                <a:gd name="connsiteY0" fmla="*/ 0 h 801190"/>
                <a:gd name="connsiteX1" fmla="*/ 1172998 w 1172998"/>
                <a:gd name="connsiteY1" fmla="*/ 801190 h 801190"/>
                <a:gd name="connsiteX2" fmla="*/ 400595 w 1172998"/>
                <a:gd name="connsiteY2" fmla="*/ 801190 h 801190"/>
                <a:gd name="connsiteX3" fmla="*/ 0 w 1172998"/>
                <a:gd name="connsiteY3" fmla="*/ 400595 h 801190"/>
                <a:gd name="connsiteX4" fmla="*/ 400595 w 1172998"/>
                <a:gd name="connsiteY4" fmla="*/ 0 h 801190"/>
              </a:gdLst>
              <a:ahLst/>
              <a:cxnLst/>
              <a:rect l="l" t="t" r="r" b="b"/>
              <a:pathLst>
                <a:path w="1172998" h="801190">
                  <a:moveTo>
                    <a:pt x="1172998" y="0"/>
                  </a:moveTo>
                  <a:lnTo>
                    <a:pt x="1172998" y="801190"/>
                  </a:lnTo>
                  <a:lnTo>
                    <a:pt x="400595" y="801190"/>
                  </a:lnTo>
                  <a:cubicBezTo>
                    <a:pt x="179352" y="801190"/>
                    <a:pt x="0" y="621838"/>
                    <a:pt x="0" y="400595"/>
                  </a:cubicBezTo>
                  <a:cubicBezTo>
                    <a:pt x="0" y="179352"/>
                    <a:pt x="179352" y="0"/>
                    <a:pt x="400595" y="0"/>
                  </a:cubicBezTo>
                  <a:close/>
                </a:path>
              </a:pathLst>
            </a:cu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1313" y="2703"/>
              <a:ext cx="1140" cy="21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2241" y="2703"/>
              <a:ext cx="258" cy="213"/>
            </a:xfrm>
            <a:custGeom>
              <a:avLst/>
              <a:gdLst>
                <a:gd name="connsiteX0" fmla="*/ 344091 w 688182"/>
                <a:gd name="connsiteY0" fmla="*/ 0 h 360510"/>
                <a:gd name="connsiteX1" fmla="*/ 688182 w 688182"/>
                <a:gd name="connsiteY1" fmla="*/ 344091 h 360510"/>
                <a:gd name="connsiteX2" fmla="*/ 686527 w 688182"/>
                <a:gd name="connsiteY2" fmla="*/ 360510 h 360510"/>
                <a:gd name="connsiteX3" fmla="*/ 1655 w 688182"/>
                <a:gd name="connsiteY3" fmla="*/ 360510 h 360510"/>
                <a:gd name="connsiteX4" fmla="*/ 0 w 688182"/>
                <a:gd name="connsiteY4" fmla="*/ 344091 h 360510"/>
                <a:gd name="connsiteX5" fmla="*/ 344091 w 688182"/>
                <a:gd name="connsiteY5" fmla="*/ 0 h 360510"/>
              </a:gdLst>
              <a:ahLst/>
              <a:cxnLst/>
              <a:rect l="l" t="t" r="r" b="b"/>
              <a:pathLst>
                <a:path w="688182" h="360510">
                  <a:moveTo>
                    <a:pt x="344091" y="0"/>
                  </a:moveTo>
                  <a:cubicBezTo>
                    <a:pt x="534127" y="0"/>
                    <a:pt x="688182" y="154055"/>
                    <a:pt x="688182" y="344091"/>
                  </a:cubicBezTo>
                  <a:lnTo>
                    <a:pt x="686527" y="360510"/>
                  </a:lnTo>
                  <a:lnTo>
                    <a:pt x="1655" y="360510"/>
                  </a:lnTo>
                  <a:lnTo>
                    <a:pt x="0" y="344091"/>
                  </a:lnTo>
                  <a:cubicBezTo>
                    <a:pt x="0" y="154055"/>
                    <a:pt x="154055" y="0"/>
                    <a:pt x="344091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cap="sq">
              <a:noFill/>
              <a:prstDash val="solid"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1529" y="4511"/>
              <a:ext cx="3267" cy="395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代码生成效率显著提高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问题诊断加速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文档生成协助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404040">
                      <a:alpha val="100000"/>
                    </a:srgbClr>
                  </a:solidFill>
                  <a:latin typeface="+mn-ea"/>
                  <a:cs typeface="+mn-ea"/>
                </a:rPr>
                <a:t>开发流程优化</a:t>
              </a:r>
            </a:p>
            <a:p>
              <a:pPr algn="l">
                <a:lnSpc>
                  <a:spcPct val="150000"/>
                </a:lnSpc>
              </a:pPr>
              <a:endPara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+mn-ea"/>
                <a:cs typeface="+mn-ea"/>
              </a:endParaRPr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2055" y="8627"/>
              <a:ext cx="1934" cy="110"/>
            </a:xfrm>
            <a:prstGeom prst="rect">
              <a:avLst/>
            </a:prstGeom>
            <a:solidFill>
              <a:schemeClr val="accent1"/>
            </a:solidFill>
            <a:ln cap="sq">
              <a:noFill/>
              <a:prstDash val="solid"/>
              <a:miter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>
              <a:off x="1236" y="3217"/>
              <a:ext cx="1013" cy="75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5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01</a:t>
              </a:r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>
              <a:off x="5616" y="3217"/>
              <a:ext cx="1013" cy="75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5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02</a:t>
              </a:r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>
              <a:off x="9996" y="3217"/>
              <a:ext cx="1013" cy="75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5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03</a:t>
              </a:r>
              <a:endParaRPr kumimoji="1" lang="zh-CN" altLang="en-US"/>
            </a:p>
          </p:txBody>
        </p:sp>
        <p:sp>
          <p:nvSpPr>
            <p:cNvPr id="35" name="标题 1"/>
            <p:cNvSpPr txBox="1"/>
            <p:nvPr/>
          </p:nvSpPr>
          <p:spPr>
            <a:xfrm>
              <a:off x="14376" y="3217"/>
              <a:ext cx="1013" cy="75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25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/>
                  <a:ea typeface="OPPOSans H"/>
                  <a:cs typeface="OPPOSans H"/>
                </a:rPr>
                <a:t>04</a:t>
              </a: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43235" y="2788156"/>
            <a:ext cx="3240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章节五</a:t>
            </a:r>
          </a:p>
        </p:txBody>
      </p:sp>
      <p:sp>
        <p:nvSpPr>
          <p:cNvPr id="4" name="TextBox 2"/>
          <p:cNvSpPr txBox="1"/>
          <p:nvPr/>
        </p:nvSpPr>
        <p:spPr>
          <a:xfrm>
            <a:off x="3131820" y="3364230"/>
            <a:ext cx="262128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solidFill>
                  <a:schemeClr val="bg1"/>
                </a:solidFill>
                <a:latin typeface="+mj-ea"/>
                <a:ea typeface="+mj-ea"/>
              </a:rPr>
              <a:t>总结与展望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>
            <p:custDataLst>
              <p:tags r:id="rId1"/>
            </p:custDataLst>
          </p:nvPr>
        </p:nvSpPr>
        <p:spPr>
          <a:xfrm>
            <a:off x="4643755" y="123825"/>
            <a:ext cx="4451350" cy="470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300000"/>
              </a:lnSpc>
            </a:pPr>
            <a:r>
              <a:rPr lang="zh-CN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章节一</a:t>
            </a:r>
            <a:r>
              <a:rPr lang="en-US" altLang="zh-CN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：AI模型与工具介绍</a:t>
            </a:r>
          </a:p>
          <a:p>
            <a:pPr>
              <a:lnSpc>
                <a:spcPct val="300000"/>
              </a:lnSpc>
            </a:pPr>
            <a:r>
              <a:rPr lang="zh-CN" altLang="en-US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章节二</a:t>
            </a:r>
            <a:r>
              <a:rPr lang="en-US" altLang="zh-CN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：Cursor功能与操作</a:t>
            </a:r>
          </a:p>
          <a:p>
            <a:pPr>
              <a:lnSpc>
                <a:spcPct val="300000"/>
              </a:lnSpc>
            </a:pPr>
            <a:r>
              <a:rPr lang="zh-CN" altLang="en-US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章节三</a:t>
            </a:r>
            <a:r>
              <a:rPr lang="en-US" altLang="zh-CN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：AI角色定制与提示工程</a:t>
            </a:r>
          </a:p>
          <a:p>
            <a:pPr>
              <a:lnSpc>
                <a:spcPct val="300000"/>
              </a:lnSpc>
            </a:pPr>
            <a:r>
              <a:rPr lang="zh-CN" altLang="en-US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章节四</a:t>
            </a:r>
            <a:r>
              <a:rPr lang="en-US" altLang="zh-CN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：AI辅助实战案例</a:t>
            </a:r>
          </a:p>
          <a:p>
            <a:pPr>
              <a:lnSpc>
                <a:spcPct val="300000"/>
              </a:lnSpc>
            </a:pPr>
            <a:r>
              <a:rPr lang="zh-CN" altLang="en-US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章节五</a:t>
            </a:r>
            <a:r>
              <a:rPr lang="en-US" altLang="zh-CN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 </a:t>
            </a:r>
            <a:r>
              <a:rPr lang="zh-CN" altLang="en-US" sz="2000" b="1" dirty="0">
                <a:solidFill>
                  <a:srgbClr val="006CB7"/>
                </a:solidFill>
                <a:latin typeface="+mj-ea"/>
                <a:ea typeface="+mj-ea"/>
                <a:cs typeface="+mj-ea"/>
              </a:rPr>
              <a:t>：总结与展望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48285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AI辅助开发的局限性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1403350" y="772160"/>
            <a:ext cx="6259195" cy="3534410"/>
            <a:chOff x="3487" y="1991"/>
            <a:chExt cx="12613" cy="7743"/>
          </a:xfrm>
        </p:grpSpPr>
        <p:sp>
          <p:nvSpPr>
            <p:cNvPr id="2" name="标题 1"/>
            <p:cNvSpPr txBox="1"/>
            <p:nvPr/>
          </p:nvSpPr>
          <p:spPr>
            <a:xfrm rot="5400000">
              <a:off x="3291" y="2628"/>
              <a:ext cx="2043" cy="1558"/>
            </a:xfrm>
            <a:custGeom>
              <a:avLst/>
              <a:gdLst>
                <a:gd name="connsiteX0" fmla="*/ 0 w 1804736"/>
                <a:gd name="connsiteY0" fmla="*/ 807084 h 1376579"/>
                <a:gd name="connsiteX1" fmla="*/ 569495 w 1804736"/>
                <a:gd name="connsiteY1" fmla="*/ 237589 h 1376579"/>
                <a:gd name="connsiteX2" fmla="*/ 764567 w 1804736"/>
                <a:gd name="connsiteY2" fmla="*/ 237589 h 1376579"/>
                <a:gd name="connsiteX3" fmla="*/ 902369 w 1804736"/>
                <a:gd name="connsiteY3" fmla="*/ 0 h 1376579"/>
                <a:gd name="connsiteX4" fmla="*/ 1040170 w 1804736"/>
                <a:gd name="connsiteY4" fmla="*/ 237589 h 1376579"/>
                <a:gd name="connsiteX5" fmla="*/ 1235241 w 1804736"/>
                <a:gd name="connsiteY5" fmla="*/ 237589 h 1376579"/>
                <a:gd name="connsiteX6" fmla="*/ 1804736 w 1804736"/>
                <a:gd name="connsiteY6" fmla="*/ 807084 h 1376579"/>
                <a:gd name="connsiteX7" fmla="*/ 1235241 w 1804736"/>
                <a:gd name="connsiteY7" fmla="*/ 1376579 h 1376579"/>
                <a:gd name="connsiteX8" fmla="*/ 569495 w 1804736"/>
                <a:gd name="connsiteY8" fmla="*/ 1376579 h 1376579"/>
                <a:gd name="connsiteX9" fmla="*/ 0 w 1804736"/>
                <a:gd name="connsiteY9" fmla="*/ 807084 h 1376579"/>
              </a:gdLst>
              <a:ahLst/>
              <a:cxnLst/>
              <a:rect l="l" t="t" r="r" b="b"/>
              <a:pathLst>
                <a:path w="1804736" h="1376579">
                  <a:moveTo>
                    <a:pt x="0" y="807084"/>
                  </a:moveTo>
                  <a:cubicBezTo>
                    <a:pt x="0" y="492561"/>
                    <a:pt x="254972" y="237589"/>
                    <a:pt x="569495" y="237589"/>
                  </a:cubicBezTo>
                  <a:lnTo>
                    <a:pt x="764567" y="237589"/>
                  </a:lnTo>
                  <a:lnTo>
                    <a:pt x="902369" y="0"/>
                  </a:lnTo>
                  <a:lnTo>
                    <a:pt x="1040170" y="237589"/>
                  </a:lnTo>
                  <a:lnTo>
                    <a:pt x="1235241" y="237589"/>
                  </a:lnTo>
                  <a:cubicBezTo>
                    <a:pt x="1549764" y="237589"/>
                    <a:pt x="1804736" y="492561"/>
                    <a:pt x="1804736" y="807084"/>
                  </a:cubicBezTo>
                  <a:cubicBezTo>
                    <a:pt x="1804736" y="1121607"/>
                    <a:pt x="1549764" y="1376579"/>
                    <a:pt x="1235241" y="1376579"/>
                  </a:cubicBezTo>
                  <a:lnTo>
                    <a:pt x="569495" y="1376579"/>
                  </a:lnTo>
                  <a:cubicBezTo>
                    <a:pt x="254972" y="1376579"/>
                    <a:pt x="0" y="1121607"/>
                    <a:pt x="0" y="807084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>
              <a:off x="3898" y="3127"/>
              <a:ext cx="539" cy="561"/>
            </a:xfrm>
            <a:custGeom>
              <a:avLst/>
              <a:gdLst>
                <a:gd name="connsiteX0" fmla="*/ 337768 w 1372282"/>
                <a:gd name="connsiteY0" fmla="*/ 1315328 h 1426949"/>
                <a:gd name="connsiteX1" fmla="*/ 530173 w 1372282"/>
                <a:gd name="connsiteY1" fmla="*/ 1315328 h 1426949"/>
                <a:gd name="connsiteX2" fmla="*/ 842109 w 1372282"/>
                <a:gd name="connsiteY2" fmla="*/ 1315328 h 1426949"/>
                <a:gd name="connsiteX3" fmla="*/ 1034514 w 1372282"/>
                <a:gd name="connsiteY3" fmla="*/ 1315328 h 1426949"/>
                <a:gd name="connsiteX4" fmla="*/ 1090325 w 1372282"/>
                <a:gd name="connsiteY4" fmla="*/ 1371139 h 1426949"/>
                <a:gd name="connsiteX5" fmla="*/ 1034514 w 1372282"/>
                <a:gd name="connsiteY5" fmla="*/ 1426949 h 1426949"/>
                <a:gd name="connsiteX6" fmla="*/ 842109 w 1372282"/>
                <a:gd name="connsiteY6" fmla="*/ 1426949 h 1426949"/>
                <a:gd name="connsiteX7" fmla="*/ 530173 w 1372282"/>
                <a:gd name="connsiteY7" fmla="*/ 1426949 h 1426949"/>
                <a:gd name="connsiteX8" fmla="*/ 337768 w 1372282"/>
                <a:gd name="connsiteY8" fmla="*/ 1426949 h 1426949"/>
                <a:gd name="connsiteX9" fmla="*/ 281957 w 1372282"/>
                <a:gd name="connsiteY9" fmla="*/ 1371139 h 1426949"/>
                <a:gd name="connsiteX10" fmla="*/ 337768 w 1372282"/>
                <a:gd name="connsiteY10" fmla="*/ 1315328 h 1426949"/>
                <a:gd name="connsiteX11" fmla="*/ 686154 w 1372282"/>
                <a:gd name="connsiteY11" fmla="*/ 111621 h 1426949"/>
                <a:gd name="connsiteX12" fmla="*/ 237624 w 1372282"/>
                <a:gd name="connsiteY12" fmla="*/ 560152 h 1426949"/>
                <a:gd name="connsiteX13" fmla="*/ 237624 w 1372282"/>
                <a:gd name="connsiteY13" fmla="*/ 985614 h 1426949"/>
                <a:gd name="connsiteX14" fmla="*/ 229252 w 1372282"/>
                <a:gd name="connsiteY14" fmla="*/ 1014822 h 1426949"/>
                <a:gd name="connsiteX15" fmla="*/ 155768 w 1372282"/>
                <a:gd name="connsiteY15" fmla="*/ 1134814 h 1426949"/>
                <a:gd name="connsiteX16" fmla="*/ 1214680 w 1372282"/>
                <a:gd name="connsiteY16" fmla="*/ 1134814 h 1426949"/>
                <a:gd name="connsiteX17" fmla="*/ 1143429 w 1372282"/>
                <a:gd name="connsiteY17" fmla="*/ 1023565 h 1426949"/>
                <a:gd name="connsiteX18" fmla="*/ 1134685 w 1372282"/>
                <a:gd name="connsiteY18" fmla="*/ 993428 h 1426949"/>
                <a:gd name="connsiteX19" fmla="*/ 1134685 w 1372282"/>
                <a:gd name="connsiteY19" fmla="*/ 560152 h 1426949"/>
                <a:gd name="connsiteX20" fmla="*/ 686154 w 1372282"/>
                <a:gd name="connsiteY20" fmla="*/ 111621 h 1426949"/>
                <a:gd name="connsiteX21" fmla="*/ 686154 w 1372282"/>
                <a:gd name="connsiteY21" fmla="*/ 0 h 1426949"/>
                <a:gd name="connsiteX22" fmla="*/ 903815 w 1372282"/>
                <a:gd name="connsiteY22" fmla="*/ 44276 h 1426949"/>
                <a:gd name="connsiteX23" fmla="*/ 1081851 w 1372282"/>
                <a:gd name="connsiteY23" fmla="*/ 164455 h 1426949"/>
                <a:gd name="connsiteX24" fmla="*/ 1202030 w 1372282"/>
                <a:gd name="connsiteY24" fmla="*/ 342491 h 1426949"/>
                <a:gd name="connsiteX25" fmla="*/ 1246306 w 1372282"/>
                <a:gd name="connsiteY25" fmla="*/ 560152 h 1426949"/>
                <a:gd name="connsiteX26" fmla="*/ 1246306 w 1372282"/>
                <a:gd name="connsiteY26" fmla="*/ 977243 h 1426949"/>
                <a:gd name="connsiteX27" fmla="*/ 1363508 w 1372282"/>
                <a:gd name="connsiteY27" fmla="*/ 1160487 h 1426949"/>
                <a:gd name="connsiteX28" fmla="*/ 1365369 w 1372282"/>
                <a:gd name="connsiteY28" fmla="*/ 1217414 h 1426949"/>
                <a:gd name="connsiteX29" fmla="*/ 1316628 w 1372282"/>
                <a:gd name="connsiteY29" fmla="*/ 1246436 h 1426949"/>
                <a:gd name="connsiteX30" fmla="*/ 55867 w 1372282"/>
                <a:gd name="connsiteY30" fmla="*/ 1246436 h 1426949"/>
                <a:gd name="connsiteX31" fmla="*/ 7126 w 1372282"/>
                <a:gd name="connsiteY31" fmla="*/ 1217786 h 1426949"/>
                <a:gd name="connsiteX32" fmla="*/ 8242 w 1372282"/>
                <a:gd name="connsiteY32" fmla="*/ 1161232 h 1426949"/>
                <a:gd name="connsiteX33" fmla="*/ 126002 w 1372282"/>
                <a:gd name="connsiteY33" fmla="*/ 969801 h 1426949"/>
                <a:gd name="connsiteX34" fmla="*/ 126002 w 1372282"/>
                <a:gd name="connsiteY34" fmla="*/ 560152 h 1426949"/>
                <a:gd name="connsiteX35" fmla="*/ 170279 w 1372282"/>
                <a:gd name="connsiteY35" fmla="*/ 342491 h 1426949"/>
                <a:gd name="connsiteX36" fmla="*/ 290458 w 1372282"/>
                <a:gd name="connsiteY36" fmla="*/ 164455 h 1426949"/>
                <a:gd name="connsiteX37" fmla="*/ 468493 w 1372282"/>
                <a:gd name="connsiteY37" fmla="*/ 44276 h 1426949"/>
                <a:gd name="connsiteX38" fmla="*/ 686154 w 1372282"/>
                <a:gd name="connsiteY38" fmla="*/ 0 h 1426949"/>
              </a:gdLst>
              <a:ahLst/>
              <a:cxnLst/>
              <a:rect l="l" t="t" r="r" b="b"/>
              <a:pathLst>
                <a:path w="1372282" h="1426949">
                  <a:moveTo>
                    <a:pt x="337768" y="1315328"/>
                  </a:moveTo>
                  <a:lnTo>
                    <a:pt x="530173" y="1315328"/>
                  </a:lnTo>
                  <a:lnTo>
                    <a:pt x="842109" y="1315328"/>
                  </a:lnTo>
                  <a:lnTo>
                    <a:pt x="1034514" y="1315328"/>
                  </a:lnTo>
                  <a:cubicBezTo>
                    <a:pt x="1065396" y="1315328"/>
                    <a:pt x="1090325" y="1340257"/>
                    <a:pt x="1090325" y="1371139"/>
                  </a:cubicBezTo>
                  <a:cubicBezTo>
                    <a:pt x="1090325" y="1402021"/>
                    <a:pt x="1065210" y="1426949"/>
                    <a:pt x="1034514" y="1426949"/>
                  </a:cubicBezTo>
                  <a:lnTo>
                    <a:pt x="842109" y="1426949"/>
                  </a:lnTo>
                  <a:lnTo>
                    <a:pt x="530173" y="1426949"/>
                  </a:lnTo>
                  <a:lnTo>
                    <a:pt x="337768" y="1426949"/>
                  </a:lnTo>
                  <a:cubicBezTo>
                    <a:pt x="306886" y="1426949"/>
                    <a:pt x="281957" y="1402021"/>
                    <a:pt x="281957" y="1371139"/>
                  </a:cubicBezTo>
                  <a:cubicBezTo>
                    <a:pt x="281957" y="1340257"/>
                    <a:pt x="306886" y="1315328"/>
                    <a:pt x="337768" y="1315328"/>
                  </a:cubicBezTo>
                  <a:close/>
                  <a:moveTo>
                    <a:pt x="686154" y="111621"/>
                  </a:moveTo>
                  <a:cubicBezTo>
                    <a:pt x="438914" y="111621"/>
                    <a:pt x="237624" y="312725"/>
                    <a:pt x="237624" y="560152"/>
                  </a:cubicBezTo>
                  <a:lnTo>
                    <a:pt x="237624" y="985614"/>
                  </a:lnTo>
                  <a:cubicBezTo>
                    <a:pt x="237624" y="996032"/>
                    <a:pt x="234833" y="1006078"/>
                    <a:pt x="229252" y="1014822"/>
                  </a:cubicBezTo>
                  <a:lnTo>
                    <a:pt x="155768" y="1134814"/>
                  </a:lnTo>
                  <a:lnTo>
                    <a:pt x="1214680" y="1134814"/>
                  </a:lnTo>
                  <a:lnTo>
                    <a:pt x="1143429" y="1023565"/>
                  </a:lnTo>
                  <a:cubicBezTo>
                    <a:pt x="1137662" y="1014636"/>
                    <a:pt x="1134685" y="1004218"/>
                    <a:pt x="1134685" y="993428"/>
                  </a:cubicBezTo>
                  <a:lnTo>
                    <a:pt x="1134685" y="560152"/>
                  </a:lnTo>
                  <a:cubicBezTo>
                    <a:pt x="1134685" y="312911"/>
                    <a:pt x="933581" y="111621"/>
                    <a:pt x="686154" y="111621"/>
                  </a:cubicBezTo>
                  <a:close/>
                  <a:moveTo>
                    <a:pt x="686154" y="0"/>
                  </a:moveTo>
                  <a:cubicBezTo>
                    <a:pt x="761499" y="0"/>
                    <a:pt x="834610" y="14883"/>
                    <a:pt x="903815" y="44276"/>
                  </a:cubicBezTo>
                  <a:cubicBezTo>
                    <a:pt x="970416" y="72554"/>
                    <a:pt x="1030319" y="113109"/>
                    <a:pt x="1081851" y="164455"/>
                  </a:cubicBezTo>
                  <a:cubicBezTo>
                    <a:pt x="1133383" y="215987"/>
                    <a:pt x="1173753" y="275890"/>
                    <a:pt x="1202030" y="342491"/>
                  </a:cubicBezTo>
                  <a:cubicBezTo>
                    <a:pt x="1231423" y="411510"/>
                    <a:pt x="1246306" y="484808"/>
                    <a:pt x="1246306" y="560152"/>
                  </a:cubicBezTo>
                  <a:lnTo>
                    <a:pt x="1246306" y="977243"/>
                  </a:lnTo>
                  <a:lnTo>
                    <a:pt x="1363508" y="1160487"/>
                  </a:lnTo>
                  <a:cubicBezTo>
                    <a:pt x="1374484" y="1177603"/>
                    <a:pt x="1375229" y="1199555"/>
                    <a:pt x="1365369" y="1217414"/>
                  </a:cubicBezTo>
                  <a:cubicBezTo>
                    <a:pt x="1355695" y="1235273"/>
                    <a:pt x="1336905" y="1246436"/>
                    <a:pt x="1316628" y="1246436"/>
                  </a:cubicBezTo>
                  <a:lnTo>
                    <a:pt x="55867" y="1246436"/>
                  </a:lnTo>
                  <a:cubicBezTo>
                    <a:pt x="35589" y="1246436"/>
                    <a:pt x="16986" y="1235460"/>
                    <a:pt x="7126" y="1217786"/>
                  </a:cubicBezTo>
                  <a:cubicBezTo>
                    <a:pt x="-2734" y="1200113"/>
                    <a:pt x="-2362" y="1178533"/>
                    <a:pt x="8242" y="1161232"/>
                  </a:cubicBezTo>
                  <a:lnTo>
                    <a:pt x="126002" y="969801"/>
                  </a:lnTo>
                  <a:lnTo>
                    <a:pt x="126002" y="560152"/>
                  </a:lnTo>
                  <a:cubicBezTo>
                    <a:pt x="126002" y="484808"/>
                    <a:pt x="140885" y="411696"/>
                    <a:pt x="170279" y="342491"/>
                  </a:cubicBezTo>
                  <a:cubicBezTo>
                    <a:pt x="198556" y="275890"/>
                    <a:pt x="239112" y="215987"/>
                    <a:pt x="290458" y="164455"/>
                  </a:cubicBezTo>
                  <a:cubicBezTo>
                    <a:pt x="341803" y="112923"/>
                    <a:pt x="401893" y="72554"/>
                    <a:pt x="468493" y="44276"/>
                  </a:cubicBezTo>
                  <a:cubicBezTo>
                    <a:pt x="537512" y="14883"/>
                    <a:pt x="610810" y="0"/>
                    <a:pt x="686154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3487" y="2280"/>
              <a:ext cx="186" cy="18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5266" y="2704"/>
              <a:ext cx="10823" cy="123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- 深度理解不足                       - 上下文感知有限</a:t>
              </a:r>
            </a:p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- 领域知识更新滞后               - 特定平台经验缺乏</a:t>
              </a:r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5268" y="1991"/>
              <a:ext cx="10832" cy="5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 CN Bold"/>
                </a:rPr>
                <a:t>技术理解限制</a:t>
              </a:r>
            </a:p>
          </p:txBody>
        </p:sp>
        <p:sp>
          <p:nvSpPr>
            <p:cNvPr id="8" name="标题 1"/>
            <p:cNvSpPr txBox="1"/>
            <p:nvPr/>
          </p:nvSpPr>
          <p:spPr>
            <a:xfrm rot="5400000">
              <a:off x="3291" y="5201"/>
              <a:ext cx="2043" cy="1558"/>
            </a:xfrm>
            <a:custGeom>
              <a:avLst/>
              <a:gdLst>
                <a:gd name="connsiteX0" fmla="*/ 0 w 1804736"/>
                <a:gd name="connsiteY0" fmla="*/ 807084 h 1376579"/>
                <a:gd name="connsiteX1" fmla="*/ 569495 w 1804736"/>
                <a:gd name="connsiteY1" fmla="*/ 237589 h 1376579"/>
                <a:gd name="connsiteX2" fmla="*/ 764567 w 1804736"/>
                <a:gd name="connsiteY2" fmla="*/ 237589 h 1376579"/>
                <a:gd name="connsiteX3" fmla="*/ 902369 w 1804736"/>
                <a:gd name="connsiteY3" fmla="*/ 0 h 1376579"/>
                <a:gd name="connsiteX4" fmla="*/ 1040170 w 1804736"/>
                <a:gd name="connsiteY4" fmla="*/ 237589 h 1376579"/>
                <a:gd name="connsiteX5" fmla="*/ 1235241 w 1804736"/>
                <a:gd name="connsiteY5" fmla="*/ 237589 h 1376579"/>
                <a:gd name="connsiteX6" fmla="*/ 1804736 w 1804736"/>
                <a:gd name="connsiteY6" fmla="*/ 807084 h 1376579"/>
                <a:gd name="connsiteX7" fmla="*/ 1235241 w 1804736"/>
                <a:gd name="connsiteY7" fmla="*/ 1376579 h 1376579"/>
                <a:gd name="connsiteX8" fmla="*/ 569495 w 1804736"/>
                <a:gd name="connsiteY8" fmla="*/ 1376579 h 1376579"/>
                <a:gd name="connsiteX9" fmla="*/ 0 w 1804736"/>
                <a:gd name="connsiteY9" fmla="*/ 807084 h 1376579"/>
              </a:gdLst>
              <a:ahLst/>
              <a:cxnLst/>
              <a:rect l="l" t="t" r="r" b="b"/>
              <a:pathLst>
                <a:path w="1804736" h="1376579">
                  <a:moveTo>
                    <a:pt x="0" y="807084"/>
                  </a:moveTo>
                  <a:cubicBezTo>
                    <a:pt x="0" y="492561"/>
                    <a:pt x="254972" y="237589"/>
                    <a:pt x="569495" y="237589"/>
                  </a:cubicBezTo>
                  <a:lnTo>
                    <a:pt x="764567" y="237589"/>
                  </a:lnTo>
                  <a:lnTo>
                    <a:pt x="902369" y="0"/>
                  </a:lnTo>
                  <a:lnTo>
                    <a:pt x="1040170" y="237589"/>
                  </a:lnTo>
                  <a:lnTo>
                    <a:pt x="1235241" y="237589"/>
                  </a:lnTo>
                  <a:cubicBezTo>
                    <a:pt x="1549764" y="237589"/>
                    <a:pt x="1804736" y="492561"/>
                    <a:pt x="1804736" y="807084"/>
                  </a:cubicBezTo>
                  <a:cubicBezTo>
                    <a:pt x="1804736" y="1121607"/>
                    <a:pt x="1549764" y="1376579"/>
                    <a:pt x="1235241" y="1376579"/>
                  </a:cubicBezTo>
                  <a:lnTo>
                    <a:pt x="569495" y="1376579"/>
                  </a:lnTo>
                  <a:cubicBezTo>
                    <a:pt x="254972" y="1376579"/>
                    <a:pt x="0" y="1121607"/>
                    <a:pt x="0" y="807084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3888" y="5699"/>
              <a:ext cx="561" cy="561"/>
            </a:xfrm>
            <a:custGeom>
              <a:avLst/>
              <a:gdLst>
                <a:gd name="connsiteX0" fmla="*/ 438553 w 720000"/>
                <a:gd name="connsiteY0" fmla="*/ 189601 h 720000"/>
                <a:gd name="connsiteX1" fmla="*/ 373556 w 720000"/>
                <a:gd name="connsiteY1" fmla="*/ 216451 h 720000"/>
                <a:gd name="connsiteX2" fmla="*/ 232180 w 720000"/>
                <a:gd name="connsiteY2" fmla="*/ 357827 h 720000"/>
                <a:gd name="connsiteX3" fmla="*/ 191861 w 720000"/>
                <a:gd name="connsiteY3" fmla="*/ 528226 h 720000"/>
                <a:gd name="connsiteX4" fmla="*/ 362260 w 720000"/>
                <a:gd name="connsiteY4" fmla="*/ 487907 h 720000"/>
                <a:gd name="connsiteX5" fmla="*/ 503636 w 720000"/>
                <a:gd name="connsiteY5" fmla="*/ 346444 h 720000"/>
                <a:gd name="connsiteX6" fmla="*/ 503636 w 720000"/>
                <a:gd name="connsiteY6" fmla="*/ 216365 h 720000"/>
                <a:gd name="connsiteX7" fmla="*/ 438553 w 720000"/>
                <a:gd name="connsiteY7" fmla="*/ 189601 h 720000"/>
                <a:gd name="connsiteX8" fmla="*/ 438553 w 720000"/>
                <a:gd name="connsiteY8" fmla="*/ 141636 h 720000"/>
                <a:gd name="connsiteX9" fmla="*/ 537524 w 720000"/>
                <a:gd name="connsiteY9" fmla="*/ 182476 h 720000"/>
                <a:gd name="connsiteX10" fmla="*/ 537524 w 720000"/>
                <a:gd name="connsiteY10" fmla="*/ 380420 h 720000"/>
                <a:gd name="connsiteX11" fmla="*/ 396149 w 720000"/>
                <a:gd name="connsiteY11" fmla="*/ 521796 h 720000"/>
                <a:gd name="connsiteX12" fmla="*/ 141637 w 720000"/>
                <a:gd name="connsiteY12" fmla="*/ 578364 h 720000"/>
                <a:gd name="connsiteX13" fmla="*/ 198205 w 720000"/>
                <a:gd name="connsiteY13" fmla="*/ 323852 h 720000"/>
                <a:gd name="connsiteX14" fmla="*/ 339581 w 720000"/>
                <a:gd name="connsiteY14" fmla="*/ 182476 h 720000"/>
                <a:gd name="connsiteX15" fmla="*/ 438553 w 720000"/>
                <a:gd name="connsiteY15" fmla="*/ 141636 h 720000"/>
                <a:gd name="connsiteX16" fmla="*/ 120000 w 720000"/>
                <a:gd name="connsiteY16" fmla="*/ 47965 h 720000"/>
                <a:gd name="connsiteX17" fmla="*/ 47965 w 720000"/>
                <a:gd name="connsiteY17" fmla="*/ 120000 h 720000"/>
                <a:gd name="connsiteX18" fmla="*/ 47965 w 720000"/>
                <a:gd name="connsiteY18" fmla="*/ 600000 h 720000"/>
                <a:gd name="connsiteX19" fmla="*/ 120000 w 720000"/>
                <a:gd name="connsiteY19" fmla="*/ 672035 h 720000"/>
                <a:gd name="connsiteX20" fmla="*/ 600000 w 720000"/>
                <a:gd name="connsiteY20" fmla="*/ 672035 h 720000"/>
                <a:gd name="connsiteX21" fmla="*/ 672035 w 720000"/>
                <a:gd name="connsiteY21" fmla="*/ 600000 h 720000"/>
                <a:gd name="connsiteX22" fmla="*/ 672035 w 720000"/>
                <a:gd name="connsiteY22" fmla="*/ 120000 h 720000"/>
                <a:gd name="connsiteX23" fmla="*/ 600000 w 720000"/>
                <a:gd name="connsiteY23" fmla="*/ 47965 h 720000"/>
                <a:gd name="connsiteX24" fmla="*/ 120000 w 720000"/>
                <a:gd name="connsiteY24" fmla="*/ 0 h 720000"/>
                <a:gd name="connsiteX25" fmla="*/ 600000 w 720000"/>
                <a:gd name="connsiteY25" fmla="*/ 0 h 720000"/>
                <a:gd name="connsiteX26" fmla="*/ 720000 w 720000"/>
                <a:gd name="connsiteY26" fmla="*/ 120000 h 720000"/>
                <a:gd name="connsiteX27" fmla="*/ 720000 w 720000"/>
                <a:gd name="connsiteY27" fmla="*/ 600000 h 720000"/>
                <a:gd name="connsiteX28" fmla="*/ 600000 w 720000"/>
                <a:gd name="connsiteY28" fmla="*/ 720000 h 720000"/>
                <a:gd name="connsiteX29" fmla="*/ 120000 w 720000"/>
                <a:gd name="connsiteY29" fmla="*/ 720000 h 720000"/>
                <a:gd name="connsiteX30" fmla="*/ 0 w 720000"/>
                <a:gd name="connsiteY30" fmla="*/ 600000 h 720000"/>
                <a:gd name="connsiteX31" fmla="*/ 0 w 720000"/>
                <a:gd name="connsiteY31" fmla="*/ 120000 h 720000"/>
                <a:gd name="connsiteX32" fmla="*/ 120000 w 720000"/>
                <a:gd name="connsiteY32" fmla="*/ 0 h 720000"/>
              </a:gdLst>
              <a:ahLst/>
              <a:cxnLst/>
              <a:rect l="l" t="t" r="r" b="b"/>
              <a:pathLst>
                <a:path w="720000" h="720000">
                  <a:moveTo>
                    <a:pt x="438553" y="189601"/>
                  </a:moveTo>
                  <a:cubicBezTo>
                    <a:pt x="413875" y="189601"/>
                    <a:pt x="390761" y="199073"/>
                    <a:pt x="373556" y="216451"/>
                  </a:cubicBezTo>
                  <a:lnTo>
                    <a:pt x="232180" y="357827"/>
                  </a:lnTo>
                  <a:cubicBezTo>
                    <a:pt x="212456" y="377465"/>
                    <a:pt x="197336" y="453584"/>
                    <a:pt x="191861" y="528226"/>
                  </a:cubicBezTo>
                  <a:cubicBezTo>
                    <a:pt x="266503" y="522665"/>
                    <a:pt x="342622" y="507545"/>
                    <a:pt x="362260" y="487907"/>
                  </a:cubicBezTo>
                  <a:lnTo>
                    <a:pt x="503636" y="346444"/>
                  </a:lnTo>
                  <a:cubicBezTo>
                    <a:pt x="539523" y="310557"/>
                    <a:pt x="539523" y="252252"/>
                    <a:pt x="503636" y="216365"/>
                  </a:cubicBezTo>
                  <a:cubicBezTo>
                    <a:pt x="486344" y="199073"/>
                    <a:pt x="463230" y="189601"/>
                    <a:pt x="438553" y="189601"/>
                  </a:cubicBezTo>
                  <a:close/>
                  <a:moveTo>
                    <a:pt x="438553" y="141636"/>
                  </a:moveTo>
                  <a:cubicBezTo>
                    <a:pt x="474440" y="141636"/>
                    <a:pt x="510327" y="155191"/>
                    <a:pt x="537524" y="182476"/>
                  </a:cubicBezTo>
                  <a:cubicBezTo>
                    <a:pt x="592007" y="236872"/>
                    <a:pt x="592007" y="325938"/>
                    <a:pt x="537524" y="380420"/>
                  </a:cubicBezTo>
                  <a:lnTo>
                    <a:pt x="396149" y="521796"/>
                  </a:lnTo>
                  <a:cubicBezTo>
                    <a:pt x="341753" y="576278"/>
                    <a:pt x="141637" y="578364"/>
                    <a:pt x="141637" y="578364"/>
                  </a:cubicBezTo>
                  <a:cubicBezTo>
                    <a:pt x="141637" y="578364"/>
                    <a:pt x="143723" y="378334"/>
                    <a:pt x="198205" y="323852"/>
                  </a:cubicBezTo>
                  <a:lnTo>
                    <a:pt x="339581" y="182476"/>
                  </a:lnTo>
                  <a:cubicBezTo>
                    <a:pt x="366778" y="155278"/>
                    <a:pt x="402666" y="141636"/>
                    <a:pt x="438553" y="141636"/>
                  </a:cubicBezTo>
                  <a:close/>
                  <a:moveTo>
                    <a:pt x="120000" y="47965"/>
                  </a:moveTo>
                  <a:cubicBezTo>
                    <a:pt x="80290" y="47965"/>
                    <a:pt x="47965" y="80290"/>
                    <a:pt x="47965" y="120000"/>
                  </a:cubicBezTo>
                  <a:lnTo>
                    <a:pt x="47965" y="600000"/>
                  </a:lnTo>
                  <a:cubicBezTo>
                    <a:pt x="47965" y="639711"/>
                    <a:pt x="80290" y="672035"/>
                    <a:pt x="120000" y="672035"/>
                  </a:cubicBezTo>
                  <a:lnTo>
                    <a:pt x="600000" y="672035"/>
                  </a:lnTo>
                  <a:cubicBezTo>
                    <a:pt x="639711" y="672035"/>
                    <a:pt x="672035" y="639711"/>
                    <a:pt x="672035" y="600000"/>
                  </a:cubicBezTo>
                  <a:lnTo>
                    <a:pt x="672035" y="120000"/>
                  </a:lnTo>
                  <a:cubicBezTo>
                    <a:pt x="672035" y="80290"/>
                    <a:pt x="639711" y="47965"/>
                    <a:pt x="600000" y="47965"/>
                  </a:cubicBezTo>
                  <a:close/>
                  <a:moveTo>
                    <a:pt x="120000" y="0"/>
                  </a:moveTo>
                  <a:lnTo>
                    <a:pt x="600000" y="0"/>
                  </a:lnTo>
                  <a:cubicBezTo>
                    <a:pt x="666040" y="0"/>
                    <a:pt x="720000" y="54048"/>
                    <a:pt x="720000" y="120000"/>
                  </a:cubicBezTo>
                  <a:lnTo>
                    <a:pt x="720000" y="600000"/>
                  </a:lnTo>
                  <a:cubicBezTo>
                    <a:pt x="720000" y="666039"/>
                    <a:pt x="666040" y="720000"/>
                    <a:pt x="600000" y="720000"/>
                  </a:cubicBezTo>
                  <a:lnTo>
                    <a:pt x="120000" y="720000"/>
                  </a:lnTo>
                  <a:cubicBezTo>
                    <a:pt x="53961" y="720000"/>
                    <a:pt x="0" y="666039"/>
                    <a:pt x="0" y="600000"/>
                  </a:cubicBezTo>
                  <a:lnTo>
                    <a:pt x="0" y="120000"/>
                  </a:lnTo>
                  <a:cubicBezTo>
                    <a:pt x="0" y="53961"/>
                    <a:pt x="53961" y="0"/>
                    <a:pt x="120000" y="0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3487" y="4853"/>
              <a:ext cx="186" cy="18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5267" y="5741"/>
              <a:ext cx="10823" cy="123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- 过度自信的代码生成            - 最佳实践不一致</a:t>
              </a:r>
            </a:p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- 性能优化有限                        - 安全意识不足</a:t>
              </a:r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5267" y="4867"/>
              <a:ext cx="10823" cy="5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 CN Bold"/>
                </a:rPr>
                <a:t>代码质量风险</a:t>
              </a:r>
            </a:p>
          </p:txBody>
        </p:sp>
        <p:sp>
          <p:nvSpPr>
            <p:cNvPr id="13" name="标题 1"/>
            <p:cNvSpPr txBox="1"/>
            <p:nvPr/>
          </p:nvSpPr>
          <p:spPr>
            <a:xfrm rot="5400000">
              <a:off x="3291" y="7933"/>
              <a:ext cx="2043" cy="1558"/>
            </a:xfrm>
            <a:custGeom>
              <a:avLst/>
              <a:gdLst>
                <a:gd name="connsiteX0" fmla="*/ 0 w 1804736"/>
                <a:gd name="connsiteY0" fmla="*/ 807084 h 1376579"/>
                <a:gd name="connsiteX1" fmla="*/ 569495 w 1804736"/>
                <a:gd name="connsiteY1" fmla="*/ 237589 h 1376579"/>
                <a:gd name="connsiteX2" fmla="*/ 764567 w 1804736"/>
                <a:gd name="connsiteY2" fmla="*/ 237589 h 1376579"/>
                <a:gd name="connsiteX3" fmla="*/ 902369 w 1804736"/>
                <a:gd name="connsiteY3" fmla="*/ 0 h 1376579"/>
                <a:gd name="connsiteX4" fmla="*/ 1040170 w 1804736"/>
                <a:gd name="connsiteY4" fmla="*/ 237589 h 1376579"/>
                <a:gd name="connsiteX5" fmla="*/ 1235241 w 1804736"/>
                <a:gd name="connsiteY5" fmla="*/ 237589 h 1376579"/>
                <a:gd name="connsiteX6" fmla="*/ 1804736 w 1804736"/>
                <a:gd name="connsiteY6" fmla="*/ 807084 h 1376579"/>
                <a:gd name="connsiteX7" fmla="*/ 1235241 w 1804736"/>
                <a:gd name="connsiteY7" fmla="*/ 1376579 h 1376579"/>
                <a:gd name="connsiteX8" fmla="*/ 569495 w 1804736"/>
                <a:gd name="connsiteY8" fmla="*/ 1376579 h 1376579"/>
                <a:gd name="connsiteX9" fmla="*/ 0 w 1804736"/>
                <a:gd name="connsiteY9" fmla="*/ 807084 h 1376579"/>
              </a:gdLst>
              <a:ahLst/>
              <a:cxnLst/>
              <a:rect l="l" t="t" r="r" b="b"/>
              <a:pathLst>
                <a:path w="1804736" h="1376579">
                  <a:moveTo>
                    <a:pt x="0" y="807084"/>
                  </a:moveTo>
                  <a:cubicBezTo>
                    <a:pt x="0" y="492561"/>
                    <a:pt x="254972" y="237589"/>
                    <a:pt x="569495" y="237589"/>
                  </a:cubicBezTo>
                  <a:lnTo>
                    <a:pt x="764567" y="237589"/>
                  </a:lnTo>
                  <a:lnTo>
                    <a:pt x="902369" y="0"/>
                  </a:lnTo>
                  <a:lnTo>
                    <a:pt x="1040170" y="237589"/>
                  </a:lnTo>
                  <a:lnTo>
                    <a:pt x="1235241" y="237589"/>
                  </a:lnTo>
                  <a:cubicBezTo>
                    <a:pt x="1549764" y="237589"/>
                    <a:pt x="1804736" y="492561"/>
                    <a:pt x="1804736" y="807084"/>
                  </a:cubicBezTo>
                  <a:cubicBezTo>
                    <a:pt x="1804736" y="1121607"/>
                    <a:pt x="1549764" y="1376579"/>
                    <a:pt x="1235241" y="1376579"/>
                  </a:cubicBezTo>
                  <a:lnTo>
                    <a:pt x="569495" y="1376579"/>
                  </a:lnTo>
                  <a:cubicBezTo>
                    <a:pt x="254972" y="1376579"/>
                    <a:pt x="0" y="1121607"/>
                    <a:pt x="0" y="807084"/>
                  </a:cubicBezTo>
                  <a:close/>
                </a:path>
              </a:pathLst>
            </a:custGeom>
            <a:solidFill>
              <a:schemeClr val="accent1"/>
            </a:solidFill>
            <a:ln w="12700" cap="sq">
              <a:solidFill>
                <a:schemeClr val="bg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3888" y="8448"/>
              <a:ext cx="561" cy="529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3487" y="7585"/>
              <a:ext cx="186" cy="186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5267" y="8337"/>
              <a:ext cx="10823" cy="123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- 集成到开发流程的难度         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- 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不一致的响应质量</a:t>
              </a:r>
            </a:p>
            <a:p>
              <a:pPr algn="l">
                <a:lnSpc>
                  <a:spcPct val="150000"/>
                </a:lnSpc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- 团队协作模式改变                 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- </a:t>
              </a: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过度依赖风险</a:t>
              </a:r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5119" y="7615"/>
              <a:ext cx="10823" cy="5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 CN Bold"/>
                </a:rPr>
                <a:t>协作流程挑战</a:t>
              </a:r>
            </a:p>
          </p:txBody>
        </p:sp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468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最佳实践与常见误区</a:t>
            </a:r>
          </a:p>
        </p:txBody>
      </p:sp>
      <p:sp>
        <p:nvSpPr>
          <p:cNvPr id="6" name="标题 1"/>
          <p:cNvSpPr txBox="1"/>
          <p:nvPr/>
        </p:nvSpPr>
        <p:spPr>
          <a:xfrm>
            <a:off x="1043940" y="988695"/>
            <a:ext cx="1911350" cy="81216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3200" b="1">
                <a:ln w="12700">
                  <a:noFill/>
                </a:ln>
                <a:solidFill>
                  <a:schemeClr val="tx2">
                    <a:lumMod val="20000"/>
                    <a:lumOff val="80000"/>
                  </a:schemeClr>
                </a:solidFill>
                <a:latin typeface="+mn-ea"/>
                <a:cs typeface="+mn-ea"/>
              </a:rPr>
              <a:t>最佳实践: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755650" y="1707515"/>
            <a:ext cx="1939925" cy="10617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明确人机分工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迭代协作模式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保持批判思考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基于专业知识指导AI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构建提示词库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利用工具组合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3348355" y="1062355"/>
            <a:ext cx="2687320" cy="2946400"/>
            <a:chOff x="5839" y="2236"/>
            <a:chExt cx="4232" cy="4640"/>
          </a:xfrm>
        </p:grpSpPr>
        <p:sp>
          <p:nvSpPr>
            <p:cNvPr id="9" name="标题 1"/>
            <p:cNvSpPr txBox="1"/>
            <p:nvPr/>
          </p:nvSpPr>
          <p:spPr>
            <a:xfrm>
              <a:off x="5839" y="4518"/>
              <a:ext cx="4232" cy="2359"/>
            </a:xfrm>
            <a:custGeom>
              <a:avLst/>
              <a:gdLst>
                <a:gd name="connsiteX0" fmla="*/ 78884 w 2687232"/>
                <a:gd name="connsiteY0" fmla="*/ 625305 h 1497952"/>
                <a:gd name="connsiteX1" fmla="*/ 1121758 w 2687232"/>
                <a:gd name="connsiteY1" fmla="*/ 43973 h 1497952"/>
                <a:gd name="connsiteX2" fmla="*/ 1565476 w 2687232"/>
                <a:gd name="connsiteY2" fmla="*/ 43973 h 1497952"/>
                <a:gd name="connsiteX3" fmla="*/ 2608349 w 2687232"/>
                <a:gd name="connsiteY3" fmla="*/ 625305 h 1497952"/>
                <a:gd name="connsiteX4" fmla="*/ 2608349 w 2687232"/>
                <a:gd name="connsiteY4" fmla="*/ 872648 h 1497952"/>
                <a:gd name="connsiteX5" fmla="*/ 1565476 w 2687232"/>
                <a:gd name="connsiteY5" fmla="*/ 1453980 h 1497952"/>
                <a:gd name="connsiteX6" fmla="*/ 1121758 w 2687232"/>
                <a:gd name="connsiteY6" fmla="*/ 1453980 h 1497952"/>
                <a:gd name="connsiteX7" fmla="*/ 78884 w 2687232"/>
                <a:gd name="connsiteY7" fmla="*/ 872648 h 1497952"/>
                <a:gd name="connsiteX8" fmla="*/ 78884 w 2687232"/>
                <a:gd name="connsiteY8" fmla="*/ 625305 h 1497952"/>
              </a:gdLst>
              <a:ahLst/>
              <a:cxnLst/>
              <a:rect l="l" t="t" r="r" b="b"/>
              <a:pathLst>
                <a:path w="2687232" h="1497952">
                  <a:moveTo>
                    <a:pt x="78884" y="625305"/>
                  </a:moveTo>
                  <a:lnTo>
                    <a:pt x="1121758" y="43973"/>
                  </a:lnTo>
                  <a:cubicBezTo>
                    <a:pt x="1121758" y="43973"/>
                    <a:pt x="1343617" y="-54965"/>
                    <a:pt x="1565476" y="43973"/>
                  </a:cubicBezTo>
                  <a:lnTo>
                    <a:pt x="2608349" y="625305"/>
                  </a:lnTo>
                  <a:cubicBezTo>
                    <a:pt x="2608349" y="625305"/>
                    <a:pt x="2785836" y="748976"/>
                    <a:pt x="2608349" y="872648"/>
                  </a:cubicBezTo>
                  <a:lnTo>
                    <a:pt x="1565476" y="1453980"/>
                  </a:lnTo>
                  <a:cubicBezTo>
                    <a:pt x="1565476" y="1453980"/>
                    <a:pt x="1343617" y="1552917"/>
                    <a:pt x="1121758" y="1453980"/>
                  </a:cubicBezTo>
                  <a:lnTo>
                    <a:pt x="78884" y="872648"/>
                  </a:lnTo>
                  <a:cubicBezTo>
                    <a:pt x="78884" y="872648"/>
                    <a:pt x="-98603" y="748976"/>
                    <a:pt x="78884" y="625305"/>
                  </a:cubicBezTo>
                </a:path>
              </a:pathLst>
            </a:custGeom>
            <a:solidFill>
              <a:schemeClr val="accent1">
                <a:lumMod val="50000"/>
              </a:schemeClr>
            </a:solidFill>
            <a:ln cap="sq">
              <a:noFill/>
              <a:prstDash val="solid"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5839" y="3757"/>
              <a:ext cx="4232" cy="2359"/>
            </a:xfrm>
            <a:custGeom>
              <a:avLst/>
              <a:gdLst>
                <a:gd name="connsiteX0" fmla="*/ 78884 w 2687232"/>
                <a:gd name="connsiteY0" fmla="*/ 625305 h 1497952"/>
                <a:gd name="connsiteX1" fmla="*/ 1121758 w 2687232"/>
                <a:gd name="connsiteY1" fmla="*/ 43973 h 1497952"/>
                <a:gd name="connsiteX2" fmla="*/ 1565476 w 2687232"/>
                <a:gd name="connsiteY2" fmla="*/ 43973 h 1497952"/>
                <a:gd name="connsiteX3" fmla="*/ 2608349 w 2687232"/>
                <a:gd name="connsiteY3" fmla="*/ 625305 h 1497952"/>
                <a:gd name="connsiteX4" fmla="*/ 2608349 w 2687232"/>
                <a:gd name="connsiteY4" fmla="*/ 872648 h 1497952"/>
                <a:gd name="connsiteX5" fmla="*/ 1565476 w 2687232"/>
                <a:gd name="connsiteY5" fmla="*/ 1453980 h 1497952"/>
                <a:gd name="connsiteX6" fmla="*/ 1121758 w 2687232"/>
                <a:gd name="connsiteY6" fmla="*/ 1453980 h 1497952"/>
                <a:gd name="connsiteX7" fmla="*/ 78884 w 2687232"/>
                <a:gd name="connsiteY7" fmla="*/ 872648 h 1497952"/>
                <a:gd name="connsiteX8" fmla="*/ 78884 w 2687232"/>
                <a:gd name="connsiteY8" fmla="*/ 625305 h 1497952"/>
              </a:gdLst>
              <a:ahLst/>
              <a:cxnLst/>
              <a:rect l="l" t="t" r="r" b="b"/>
              <a:pathLst>
                <a:path w="2687232" h="1497952">
                  <a:moveTo>
                    <a:pt x="78884" y="625305"/>
                  </a:moveTo>
                  <a:lnTo>
                    <a:pt x="1121758" y="43973"/>
                  </a:lnTo>
                  <a:cubicBezTo>
                    <a:pt x="1121758" y="43973"/>
                    <a:pt x="1343617" y="-54965"/>
                    <a:pt x="1565476" y="43973"/>
                  </a:cubicBezTo>
                  <a:lnTo>
                    <a:pt x="2608349" y="625305"/>
                  </a:lnTo>
                  <a:cubicBezTo>
                    <a:pt x="2608349" y="625305"/>
                    <a:pt x="2785836" y="748976"/>
                    <a:pt x="2608349" y="872648"/>
                  </a:cubicBezTo>
                  <a:lnTo>
                    <a:pt x="1565476" y="1453980"/>
                  </a:lnTo>
                  <a:cubicBezTo>
                    <a:pt x="1565476" y="1453980"/>
                    <a:pt x="1343617" y="1552917"/>
                    <a:pt x="1121758" y="1453980"/>
                  </a:cubicBezTo>
                  <a:lnTo>
                    <a:pt x="78884" y="872648"/>
                  </a:lnTo>
                  <a:cubicBezTo>
                    <a:pt x="78884" y="872648"/>
                    <a:pt x="-98603" y="748976"/>
                    <a:pt x="78884" y="625305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 cap="sq">
              <a:noFill/>
              <a:prstDash val="solid"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5839" y="2996"/>
              <a:ext cx="4232" cy="2359"/>
            </a:xfrm>
            <a:custGeom>
              <a:avLst/>
              <a:gdLst>
                <a:gd name="connsiteX0" fmla="*/ 78884 w 2687232"/>
                <a:gd name="connsiteY0" fmla="*/ 625305 h 1497952"/>
                <a:gd name="connsiteX1" fmla="*/ 1121758 w 2687232"/>
                <a:gd name="connsiteY1" fmla="*/ 43972 h 1497952"/>
                <a:gd name="connsiteX2" fmla="*/ 1565476 w 2687232"/>
                <a:gd name="connsiteY2" fmla="*/ 43973 h 1497952"/>
                <a:gd name="connsiteX3" fmla="*/ 2608349 w 2687232"/>
                <a:gd name="connsiteY3" fmla="*/ 625305 h 1497952"/>
                <a:gd name="connsiteX4" fmla="*/ 2608349 w 2687232"/>
                <a:gd name="connsiteY4" fmla="*/ 872648 h 1497952"/>
                <a:gd name="connsiteX5" fmla="*/ 1565476 w 2687232"/>
                <a:gd name="connsiteY5" fmla="*/ 1453980 h 1497952"/>
                <a:gd name="connsiteX6" fmla="*/ 1121758 w 2687232"/>
                <a:gd name="connsiteY6" fmla="*/ 1453980 h 1497952"/>
                <a:gd name="connsiteX7" fmla="*/ 78884 w 2687232"/>
                <a:gd name="connsiteY7" fmla="*/ 872648 h 1497952"/>
                <a:gd name="connsiteX8" fmla="*/ 78884 w 2687232"/>
                <a:gd name="connsiteY8" fmla="*/ 625305 h 1497952"/>
              </a:gdLst>
              <a:ahLst/>
              <a:cxnLst/>
              <a:rect l="l" t="t" r="r" b="b"/>
              <a:pathLst>
                <a:path w="2687232" h="1497952">
                  <a:moveTo>
                    <a:pt x="78884" y="625305"/>
                  </a:moveTo>
                  <a:lnTo>
                    <a:pt x="1121758" y="43972"/>
                  </a:lnTo>
                  <a:cubicBezTo>
                    <a:pt x="1121758" y="43972"/>
                    <a:pt x="1343617" y="-54965"/>
                    <a:pt x="1565476" y="43973"/>
                  </a:cubicBezTo>
                  <a:lnTo>
                    <a:pt x="2608349" y="625305"/>
                  </a:lnTo>
                  <a:cubicBezTo>
                    <a:pt x="2608349" y="625305"/>
                    <a:pt x="2785836" y="748976"/>
                    <a:pt x="2608349" y="872648"/>
                  </a:cubicBezTo>
                  <a:lnTo>
                    <a:pt x="1565476" y="1453980"/>
                  </a:lnTo>
                  <a:cubicBezTo>
                    <a:pt x="1565476" y="1453980"/>
                    <a:pt x="1343617" y="1552917"/>
                    <a:pt x="1121758" y="1453980"/>
                  </a:cubicBezTo>
                  <a:lnTo>
                    <a:pt x="78884" y="872648"/>
                  </a:lnTo>
                  <a:cubicBezTo>
                    <a:pt x="78884" y="872648"/>
                    <a:pt x="-98603" y="748976"/>
                    <a:pt x="78884" y="625305"/>
                  </a:cubicBezTo>
                </a:path>
              </a:pathLst>
            </a:custGeom>
            <a:solidFill>
              <a:schemeClr val="accent1"/>
            </a:solidFill>
            <a:ln cap="sq">
              <a:noFill/>
              <a:prstDash val="solid"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5839" y="2236"/>
              <a:ext cx="4232" cy="2359"/>
            </a:xfrm>
            <a:custGeom>
              <a:avLst/>
              <a:gdLst>
                <a:gd name="connsiteX0" fmla="*/ 78884 w 2687232"/>
                <a:gd name="connsiteY0" fmla="*/ 625305 h 1497951"/>
                <a:gd name="connsiteX1" fmla="*/ 1121758 w 2687232"/>
                <a:gd name="connsiteY1" fmla="*/ 43972 h 1497951"/>
                <a:gd name="connsiteX2" fmla="*/ 1565476 w 2687232"/>
                <a:gd name="connsiteY2" fmla="*/ 43973 h 1497951"/>
                <a:gd name="connsiteX3" fmla="*/ 2608349 w 2687232"/>
                <a:gd name="connsiteY3" fmla="*/ 625304 h 1497951"/>
                <a:gd name="connsiteX4" fmla="*/ 2608349 w 2687232"/>
                <a:gd name="connsiteY4" fmla="*/ 872648 h 1497951"/>
                <a:gd name="connsiteX5" fmla="*/ 1565476 w 2687232"/>
                <a:gd name="connsiteY5" fmla="*/ 1453979 h 1497951"/>
                <a:gd name="connsiteX6" fmla="*/ 1121758 w 2687232"/>
                <a:gd name="connsiteY6" fmla="*/ 1453979 h 1497951"/>
                <a:gd name="connsiteX7" fmla="*/ 78884 w 2687232"/>
                <a:gd name="connsiteY7" fmla="*/ 872647 h 1497951"/>
                <a:gd name="connsiteX8" fmla="*/ 78884 w 2687232"/>
                <a:gd name="connsiteY8" fmla="*/ 625305 h 1497951"/>
              </a:gdLst>
              <a:ahLst/>
              <a:cxnLst/>
              <a:rect l="l" t="t" r="r" b="b"/>
              <a:pathLst>
                <a:path w="2687232" h="1497951">
                  <a:moveTo>
                    <a:pt x="78884" y="625305"/>
                  </a:moveTo>
                  <a:lnTo>
                    <a:pt x="1121758" y="43972"/>
                  </a:lnTo>
                  <a:cubicBezTo>
                    <a:pt x="1121758" y="43972"/>
                    <a:pt x="1343617" y="-54965"/>
                    <a:pt x="1565476" y="43973"/>
                  </a:cubicBezTo>
                  <a:lnTo>
                    <a:pt x="2608349" y="625304"/>
                  </a:lnTo>
                  <a:cubicBezTo>
                    <a:pt x="2608349" y="625304"/>
                    <a:pt x="2785836" y="748976"/>
                    <a:pt x="2608349" y="872648"/>
                  </a:cubicBezTo>
                  <a:lnTo>
                    <a:pt x="1565476" y="1453979"/>
                  </a:lnTo>
                  <a:cubicBezTo>
                    <a:pt x="1565476" y="1453979"/>
                    <a:pt x="1343617" y="1552917"/>
                    <a:pt x="1121758" y="1453979"/>
                  </a:cubicBezTo>
                  <a:lnTo>
                    <a:pt x="78884" y="872647"/>
                  </a:lnTo>
                  <a:cubicBezTo>
                    <a:pt x="78884" y="872647"/>
                    <a:pt x="-98603" y="748976"/>
                    <a:pt x="78884" y="625305"/>
                  </a:cubicBezTo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cap="sq">
              <a:noFill/>
              <a:prstDash val="solid"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" name="标题 1"/>
          <p:cNvSpPr txBox="1"/>
          <p:nvPr/>
        </p:nvSpPr>
        <p:spPr>
          <a:xfrm>
            <a:off x="6688455" y="987425"/>
            <a:ext cx="2541270" cy="73850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3200" b="1">
                <a:ln w="12700">
                  <a:noFill/>
                </a:ln>
                <a:solidFill>
                  <a:schemeClr val="tx2">
                    <a:lumMod val="20000"/>
                    <a:lumOff val="80000"/>
                  </a:schemeClr>
                </a:solidFill>
                <a:latin typeface="+mn-ea"/>
                <a:cs typeface="+mn-ea"/>
              </a:rPr>
              <a:t>常见误区:</a:t>
            </a:r>
          </a:p>
        </p:txBody>
      </p:sp>
      <p:sp>
        <p:nvSpPr>
          <p:cNvPr id="4" name="标题 1"/>
          <p:cNvSpPr txBox="1"/>
          <p:nvPr/>
        </p:nvSpPr>
        <p:spPr>
          <a:xfrm>
            <a:off x="6444017" y="1635498"/>
            <a:ext cx="2585204" cy="106190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过度依赖AI判断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忽略业务背景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一次性提问过多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过早定案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忽视边界条件</a:t>
            </a:r>
          </a:p>
          <a:p>
            <a:pPr marL="285750" indent="-285750" algn="l">
              <a:lnSpc>
                <a:spcPct val="20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不一致的技术风格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1198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未来展望</a:t>
            </a:r>
          </a:p>
        </p:txBody>
      </p:sp>
      <p:grpSp>
        <p:nvGrpSpPr>
          <p:cNvPr id="36" name="组合 35"/>
          <p:cNvGrpSpPr/>
          <p:nvPr/>
        </p:nvGrpSpPr>
        <p:grpSpPr>
          <a:xfrm>
            <a:off x="179705" y="1924685"/>
            <a:ext cx="2690495" cy="1778000"/>
            <a:chOff x="1040" y="1908"/>
            <a:chExt cx="5640" cy="4201"/>
          </a:xfrm>
        </p:grpSpPr>
        <p:sp>
          <p:nvSpPr>
            <p:cNvPr id="18" name="标题 1"/>
            <p:cNvSpPr txBox="1"/>
            <p:nvPr/>
          </p:nvSpPr>
          <p:spPr>
            <a:xfrm>
              <a:off x="1040" y="1910"/>
              <a:ext cx="5640" cy="4198"/>
            </a:xfrm>
            <a:prstGeom prst="roundRect">
              <a:avLst/>
            </a:prstGeom>
            <a:solidFill>
              <a:schemeClr val="bg1"/>
            </a:solidFill>
            <a:ln w="12700" cap="sq">
              <a:noFill/>
              <a:miter/>
            </a:ln>
            <a:effectLst>
              <a:outerShdw blurRad="152400" dist="38100" dir="2700000" algn="ctr" rotWithShape="0">
                <a:schemeClr val="accent1">
                  <a:lumMod val="50000"/>
                  <a:alpha val="19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643" y="1908"/>
              <a:ext cx="4873" cy="259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技术发展趋势</a:t>
              </a:r>
              <a:r>
                <a:rPr kumimoji="1" lang="en-US" altLang="zh-CN" sz="14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：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更深度的上下文理解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专业化开发助手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自适应学习能力</a:t>
              </a:r>
            </a:p>
            <a:p>
              <a:pPr marL="285750" indent="-2857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多模态交互增强</a:t>
              </a:r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6125" y="5525"/>
              <a:ext cx="555" cy="584"/>
            </a:xfrm>
            <a:custGeom>
              <a:avLst/>
              <a:gdLst>
                <a:gd name="connsiteX0" fmla="*/ 937527 w 937527"/>
                <a:gd name="connsiteY0" fmla="*/ 0 h 883346"/>
                <a:gd name="connsiteX1" fmla="*/ 937527 w 937527"/>
                <a:gd name="connsiteY1" fmla="*/ 34068 h 883346"/>
                <a:gd name="connsiteX2" fmla="*/ 88249 w 937527"/>
                <a:gd name="connsiteY2" fmla="*/ 883346 h 883346"/>
                <a:gd name="connsiteX3" fmla="*/ 0 w 937527"/>
                <a:gd name="connsiteY3" fmla="*/ 883346 h 883346"/>
                <a:gd name="connsiteX4" fmla="*/ 900 w 937527"/>
                <a:gd name="connsiteY4" fmla="*/ 881757 h 883346"/>
                <a:gd name="connsiteX5" fmla="*/ 210450 w 937527"/>
                <a:gd name="connsiteY5" fmla="*/ 191195 h 883346"/>
                <a:gd name="connsiteX6" fmla="*/ 904271 w 937527"/>
                <a:gd name="connsiteY6" fmla="*/ 38457 h 883346"/>
              </a:gdLst>
              <a:ahLst/>
              <a:cxnLst/>
              <a:rect l="l" t="t" r="r" b="b"/>
              <a:pathLst>
                <a:path w="937527" h="883346">
                  <a:moveTo>
                    <a:pt x="937527" y="0"/>
                  </a:moveTo>
                  <a:lnTo>
                    <a:pt x="937527" y="34068"/>
                  </a:lnTo>
                  <a:cubicBezTo>
                    <a:pt x="937527" y="503111"/>
                    <a:pt x="557292" y="883346"/>
                    <a:pt x="88249" y="883346"/>
                  </a:cubicBezTo>
                  <a:lnTo>
                    <a:pt x="0" y="883346"/>
                  </a:lnTo>
                  <a:lnTo>
                    <a:pt x="900" y="881757"/>
                  </a:lnTo>
                  <a:cubicBezTo>
                    <a:pt x="135044" y="708720"/>
                    <a:pt x="208068" y="514252"/>
                    <a:pt x="210450" y="191195"/>
                  </a:cubicBezTo>
                  <a:cubicBezTo>
                    <a:pt x="472983" y="187723"/>
                    <a:pt x="766205" y="157813"/>
                    <a:pt x="904271" y="3845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flat">
              <a:noFill/>
              <a:miter/>
            </a:ln>
            <a:effectLst>
              <a:outerShdw blurRad="203200" dist="38100" dir="27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1256" y="2194"/>
              <a:ext cx="194" cy="217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flat">
              <a:noFill/>
              <a:miter/>
            </a:ln>
            <a:effectLst>
              <a:outerShdw blurRad="203200" dist="38100" dir="27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203575" y="1132840"/>
            <a:ext cx="2666365" cy="1753870"/>
            <a:chOff x="1040" y="1909"/>
            <a:chExt cx="5589" cy="4144"/>
          </a:xfrm>
        </p:grpSpPr>
        <p:sp>
          <p:nvSpPr>
            <p:cNvPr id="6" name="标题 1"/>
            <p:cNvSpPr txBox="1"/>
            <p:nvPr/>
          </p:nvSpPr>
          <p:spPr>
            <a:xfrm>
              <a:off x="1040" y="1909"/>
              <a:ext cx="5589" cy="4144"/>
            </a:xfrm>
            <a:prstGeom prst="roundRect">
              <a:avLst/>
            </a:prstGeom>
            <a:solidFill>
              <a:schemeClr val="bg1"/>
            </a:solidFill>
            <a:ln w="12700" cap="sq">
              <a:noFill/>
              <a:miter/>
            </a:ln>
            <a:effectLst>
              <a:outerShdw blurRad="152400" dist="38100" dir="2700000" algn="ctr" rotWithShape="0">
                <a:schemeClr val="accent1">
                  <a:lumMod val="50000"/>
                  <a:alpha val="19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6074" y="5469"/>
              <a:ext cx="555" cy="584"/>
            </a:xfrm>
            <a:custGeom>
              <a:avLst/>
              <a:gdLst>
                <a:gd name="connsiteX0" fmla="*/ 937527 w 937527"/>
                <a:gd name="connsiteY0" fmla="*/ 0 h 883346"/>
                <a:gd name="connsiteX1" fmla="*/ 937527 w 937527"/>
                <a:gd name="connsiteY1" fmla="*/ 34068 h 883346"/>
                <a:gd name="connsiteX2" fmla="*/ 88249 w 937527"/>
                <a:gd name="connsiteY2" fmla="*/ 883346 h 883346"/>
                <a:gd name="connsiteX3" fmla="*/ 0 w 937527"/>
                <a:gd name="connsiteY3" fmla="*/ 883346 h 883346"/>
                <a:gd name="connsiteX4" fmla="*/ 900 w 937527"/>
                <a:gd name="connsiteY4" fmla="*/ 881757 h 883346"/>
                <a:gd name="connsiteX5" fmla="*/ 210450 w 937527"/>
                <a:gd name="connsiteY5" fmla="*/ 191195 h 883346"/>
                <a:gd name="connsiteX6" fmla="*/ 904271 w 937527"/>
                <a:gd name="connsiteY6" fmla="*/ 38457 h 883346"/>
              </a:gdLst>
              <a:ahLst/>
              <a:cxnLst/>
              <a:rect l="l" t="t" r="r" b="b"/>
              <a:pathLst>
                <a:path w="937527" h="883346">
                  <a:moveTo>
                    <a:pt x="937527" y="0"/>
                  </a:moveTo>
                  <a:lnTo>
                    <a:pt x="937527" y="34068"/>
                  </a:lnTo>
                  <a:cubicBezTo>
                    <a:pt x="937527" y="503111"/>
                    <a:pt x="557292" y="883346"/>
                    <a:pt x="88249" y="883346"/>
                  </a:cubicBezTo>
                  <a:lnTo>
                    <a:pt x="0" y="883346"/>
                  </a:lnTo>
                  <a:lnTo>
                    <a:pt x="900" y="881757"/>
                  </a:lnTo>
                  <a:cubicBezTo>
                    <a:pt x="135044" y="708720"/>
                    <a:pt x="208068" y="514252"/>
                    <a:pt x="210450" y="191195"/>
                  </a:cubicBezTo>
                  <a:cubicBezTo>
                    <a:pt x="472983" y="187723"/>
                    <a:pt x="766205" y="157813"/>
                    <a:pt x="904271" y="3845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flat">
              <a:noFill/>
              <a:miter/>
            </a:ln>
            <a:effectLst>
              <a:outerShdw blurRad="203200" dist="38100" dir="27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1256" y="2194"/>
              <a:ext cx="194" cy="217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flat">
              <a:noFill/>
              <a:miter/>
            </a:ln>
            <a:effectLst>
              <a:outerShdw blurRad="203200" dist="38100" dir="27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188075" y="1910715"/>
            <a:ext cx="2654935" cy="1769110"/>
            <a:chOff x="1240" y="2758"/>
            <a:chExt cx="5565" cy="4180"/>
          </a:xfrm>
        </p:grpSpPr>
        <p:sp>
          <p:nvSpPr>
            <p:cNvPr id="12" name="标题 1"/>
            <p:cNvSpPr txBox="1"/>
            <p:nvPr/>
          </p:nvSpPr>
          <p:spPr>
            <a:xfrm>
              <a:off x="1240" y="2758"/>
              <a:ext cx="5565" cy="4180"/>
            </a:xfrm>
            <a:prstGeom prst="roundRect">
              <a:avLst/>
            </a:prstGeom>
            <a:solidFill>
              <a:schemeClr val="bg1"/>
            </a:solidFill>
            <a:ln w="12700" cap="sq">
              <a:noFill/>
              <a:miter/>
            </a:ln>
            <a:effectLst>
              <a:outerShdw blurRad="152400" dist="38100" dir="2700000" algn="ctr" rotWithShape="0">
                <a:schemeClr val="accent1">
                  <a:lumMod val="50000"/>
                  <a:alpha val="19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6250" y="6354"/>
              <a:ext cx="555" cy="584"/>
            </a:xfrm>
            <a:custGeom>
              <a:avLst/>
              <a:gdLst>
                <a:gd name="connsiteX0" fmla="*/ 937527 w 937527"/>
                <a:gd name="connsiteY0" fmla="*/ 0 h 883346"/>
                <a:gd name="connsiteX1" fmla="*/ 937527 w 937527"/>
                <a:gd name="connsiteY1" fmla="*/ 34068 h 883346"/>
                <a:gd name="connsiteX2" fmla="*/ 88249 w 937527"/>
                <a:gd name="connsiteY2" fmla="*/ 883346 h 883346"/>
                <a:gd name="connsiteX3" fmla="*/ 0 w 937527"/>
                <a:gd name="connsiteY3" fmla="*/ 883346 h 883346"/>
                <a:gd name="connsiteX4" fmla="*/ 900 w 937527"/>
                <a:gd name="connsiteY4" fmla="*/ 881757 h 883346"/>
                <a:gd name="connsiteX5" fmla="*/ 210450 w 937527"/>
                <a:gd name="connsiteY5" fmla="*/ 191195 h 883346"/>
                <a:gd name="connsiteX6" fmla="*/ 904271 w 937527"/>
                <a:gd name="connsiteY6" fmla="*/ 38457 h 883346"/>
              </a:gdLst>
              <a:ahLst/>
              <a:cxnLst/>
              <a:rect l="l" t="t" r="r" b="b"/>
              <a:pathLst>
                <a:path w="937527" h="883346">
                  <a:moveTo>
                    <a:pt x="937527" y="0"/>
                  </a:moveTo>
                  <a:lnTo>
                    <a:pt x="937527" y="34068"/>
                  </a:lnTo>
                  <a:cubicBezTo>
                    <a:pt x="937527" y="503111"/>
                    <a:pt x="557292" y="883346"/>
                    <a:pt x="88249" y="883346"/>
                  </a:cubicBezTo>
                  <a:lnTo>
                    <a:pt x="0" y="883346"/>
                  </a:lnTo>
                  <a:lnTo>
                    <a:pt x="900" y="881757"/>
                  </a:lnTo>
                  <a:cubicBezTo>
                    <a:pt x="135044" y="708720"/>
                    <a:pt x="208068" y="514252"/>
                    <a:pt x="210450" y="191195"/>
                  </a:cubicBezTo>
                  <a:cubicBezTo>
                    <a:pt x="472983" y="187723"/>
                    <a:pt x="766205" y="157813"/>
                    <a:pt x="904271" y="38457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flat">
              <a:noFill/>
              <a:miter/>
            </a:ln>
            <a:effectLst>
              <a:outerShdw blurRad="203200" dist="38100" dir="27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492" y="3270"/>
              <a:ext cx="194" cy="217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12700" cap="flat">
              <a:noFill/>
              <a:miter/>
            </a:ln>
            <a:effectLst>
              <a:outerShdw blurRad="203200" dist="38100" dir="2700000" algn="tl" rotWithShape="0">
                <a:schemeClr val="accent1">
                  <a:lumMod val="50000"/>
                  <a:alpha val="4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3" name="标题 1"/>
          <p:cNvSpPr txBox="1"/>
          <p:nvPr/>
        </p:nvSpPr>
        <p:spPr>
          <a:xfrm>
            <a:off x="3563620" y="1132205"/>
            <a:ext cx="2324735" cy="10972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应用场景拓展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：</a:t>
            </a:r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端到端开发流程融合</a:t>
            </a:r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遗留系统现代化</a:t>
            </a:r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智能化软件维护</a:t>
            </a:r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创新探索加速</a:t>
            </a:r>
          </a:p>
        </p:txBody>
      </p:sp>
      <p:sp>
        <p:nvSpPr>
          <p:cNvPr id="24" name="标题 1"/>
          <p:cNvSpPr txBox="1"/>
          <p:nvPr/>
        </p:nvSpPr>
        <p:spPr>
          <a:xfrm>
            <a:off x="6581775" y="1995805"/>
            <a:ext cx="2324735" cy="10972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60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面临挑战与机遇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：</a:t>
            </a:r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人才能力转型</a:t>
            </a:r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开发范式变革</a:t>
            </a:r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技术伦理与法规适应</a:t>
            </a:r>
          </a:p>
          <a:p>
            <a:pPr marL="285750" indent="-285750" algn="l">
              <a:lnSpc>
                <a:spcPct val="150000"/>
              </a:lnSpc>
              <a:buFont typeface="Arial" panose="02080604020202020204" pitchFamily="34" charset="0"/>
              <a:buChar char="•"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rPr>
              <a:t>工具生态整合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9552" y="1923678"/>
            <a:ext cx="8229600" cy="857250"/>
          </a:xfrm>
        </p:spPr>
        <p:txBody>
          <a:bodyPr>
            <a:noAutofit/>
          </a:bodyPr>
          <a:lstStyle/>
          <a:p>
            <a:r>
              <a:rPr lang="zh-CN" altLang="en-US" sz="6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r>
              <a:rPr lang="en-US" altLang="zh-CN" sz="6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6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</a:t>
            </a:r>
            <a:r>
              <a:rPr lang="en-US" altLang="zh-CN" sz="6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66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690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lang="zh-CN" altLang="en-US"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致谢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>
            <a:alphaModFix amt="20000"/>
          </a:blip>
          <a:srcRect/>
          <a:stretch>
            <a:fillRect/>
          </a:stretch>
        </p:blipFill>
        <p:spPr>
          <a:xfrm>
            <a:off x="4643755" y="483870"/>
            <a:ext cx="4456430" cy="44564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51185" y="2859911"/>
            <a:ext cx="3240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+mj-ea"/>
                <a:ea typeface="+mj-ea"/>
              </a:rPr>
              <a:t>章节一</a:t>
            </a:r>
          </a:p>
        </p:txBody>
      </p:sp>
      <p:sp>
        <p:nvSpPr>
          <p:cNvPr id="4" name="TextBox 2"/>
          <p:cNvSpPr txBox="1"/>
          <p:nvPr/>
        </p:nvSpPr>
        <p:spPr>
          <a:xfrm>
            <a:off x="3347864" y="3435831"/>
            <a:ext cx="244827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solidFill>
                  <a:schemeClr val="bg1"/>
                </a:solidFill>
                <a:latin typeface="+mj-ea"/>
                <a:ea typeface="+mj-ea"/>
                <a:cs typeface="+mj-ea"/>
              </a:rPr>
              <a:t>AI模型与工具介绍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317373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主流大语言模型(LLM)概述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107315" y="612775"/>
            <a:ext cx="8662479" cy="4217095"/>
            <a:chOff x="-286" y="1793"/>
            <a:chExt cx="19523" cy="10190"/>
          </a:xfrm>
        </p:grpSpPr>
        <p:sp>
          <p:nvSpPr>
            <p:cNvPr id="7" name="标题 1"/>
            <p:cNvSpPr txBox="1"/>
            <p:nvPr/>
          </p:nvSpPr>
          <p:spPr>
            <a:xfrm rot="21046167">
              <a:off x="-286" y="4214"/>
              <a:ext cx="19523" cy="1992"/>
            </a:xfrm>
            <a:custGeom>
              <a:avLst/>
              <a:gdLst>
                <a:gd name="connsiteX0" fmla="*/ 9738888 w 12397291"/>
                <a:gd name="connsiteY0" fmla="*/ 462570 h 1264806"/>
                <a:gd name="connsiteX1" fmla="*/ 10273176 w 12397291"/>
                <a:gd name="connsiteY1" fmla="*/ 550556 h 1264806"/>
                <a:gd name="connsiteX2" fmla="*/ 11731887 w 12397291"/>
                <a:gd name="connsiteY2" fmla="*/ 833930 h 1264806"/>
                <a:gd name="connsiteX3" fmla="*/ 12397291 w 12397291"/>
                <a:gd name="connsiteY3" fmla="*/ 985778 h 1264806"/>
                <a:gd name="connsiteX4" fmla="*/ 12356648 w 12397291"/>
                <a:gd name="connsiteY4" fmla="*/ 1235875 h 1264806"/>
                <a:gd name="connsiteX5" fmla="*/ 12299675 w 12397291"/>
                <a:gd name="connsiteY5" fmla="*/ 1225979 h 1264806"/>
                <a:gd name="connsiteX6" fmla="*/ 6261220 w 12397291"/>
                <a:gd name="connsiteY6" fmla="*/ 745576 h 1264806"/>
                <a:gd name="connsiteX7" fmla="*/ 120034 w 12397291"/>
                <a:gd name="connsiteY7" fmla="*/ 1243081 h 1264806"/>
                <a:gd name="connsiteX8" fmla="*/ 0 w 12397291"/>
                <a:gd name="connsiteY8" fmla="*/ 1264806 h 1264806"/>
                <a:gd name="connsiteX9" fmla="*/ 177144 w 12397291"/>
                <a:gd name="connsiteY9" fmla="*/ 174767 h 1264806"/>
                <a:gd name="connsiteX10" fmla="*/ 506098 w 12397291"/>
                <a:gd name="connsiteY10" fmla="*/ 141453 h 1264806"/>
                <a:gd name="connsiteX11" fmla="*/ 5829476 w 12397291"/>
                <a:gd name="connsiteY11" fmla="*/ 55603 h 1264806"/>
                <a:gd name="connsiteX12" fmla="*/ 9738888 w 12397291"/>
                <a:gd name="connsiteY12" fmla="*/ 462570 h 1264806"/>
              </a:gdLst>
              <a:ahLst/>
              <a:cxnLst/>
              <a:rect l="l" t="t" r="r" b="b"/>
              <a:pathLst>
                <a:path w="12397291" h="1264806">
                  <a:moveTo>
                    <a:pt x="9738888" y="462570"/>
                  </a:moveTo>
                  <a:cubicBezTo>
                    <a:pt x="9918097" y="490710"/>
                    <a:pt x="10096207" y="520046"/>
                    <a:pt x="10273176" y="550556"/>
                  </a:cubicBezTo>
                  <a:cubicBezTo>
                    <a:pt x="10768690" y="635984"/>
                    <a:pt x="11255252" y="730613"/>
                    <a:pt x="11731887" y="833930"/>
                  </a:cubicBezTo>
                  <a:lnTo>
                    <a:pt x="12397291" y="985778"/>
                  </a:lnTo>
                  <a:lnTo>
                    <a:pt x="12356648" y="1235875"/>
                  </a:lnTo>
                  <a:lnTo>
                    <a:pt x="12299675" y="1225979"/>
                  </a:lnTo>
                  <a:cubicBezTo>
                    <a:pt x="10413586" y="915010"/>
                    <a:pt x="8380507" y="745575"/>
                    <a:pt x="6261220" y="745576"/>
                  </a:cubicBezTo>
                  <a:cubicBezTo>
                    <a:pt x="4103400" y="745575"/>
                    <a:pt x="2034953" y="921227"/>
                    <a:pt x="120034" y="1243081"/>
                  </a:cubicBezTo>
                  <a:lnTo>
                    <a:pt x="0" y="1264806"/>
                  </a:lnTo>
                  <a:lnTo>
                    <a:pt x="177144" y="174767"/>
                  </a:lnTo>
                  <a:lnTo>
                    <a:pt x="506098" y="141453"/>
                  </a:lnTo>
                  <a:cubicBezTo>
                    <a:pt x="2194294" y="-8605"/>
                    <a:pt x="3982529" y="-42680"/>
                    <a:pt x="5829476" y="55603"/>
                  </a:cubicBezTo>
                  <a:cubicBezTo>
                    <a:pt x="7176206" y="127268"/>
                    <a:pt x="8484432" y="265594"/>
                    <a:pt x="9738888" y="46257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40000"/>
                    <a:lumOff val="60000"/>
                  </a:schemeClr>
                </a:gs>
              </a:gsLst>
              <a:lin ang="2700000" scaled="0"/>
            </a:gradFill>
            <a:ln w="127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2593" y="3412"/>
              <a:ext cx="2491" cy="2491"/>
            </a:xfrm>
            <a:prstGeom prst="ellipse">
              <a:avLst/>
            </a:prstGeom>
            <a:solidFill>
              <a:schemeClr val="bg1"/>
            </a:solidFill>
            <a:ln w="1270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alpha val="96000"/>
                    </a:schemeClr>
                  </a:gs>
                </a:gsLst>
                <a:lin ang="2700000" scaled="0"/>
              </a:gradFill>
              <a:miter/>
            </a:ln>
            <a:effectLst>
              <a:outerShdw blurRad="127000" dist="38100" dir="2700000" algn="tl" rotWithShape="0">
                <a:schemeClr val="accent1">
                  <a:alpha val="4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2053" y="8093"/>
              <a:ext cx="4030" cy="389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ctr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OpenAI出品</a:t>
              </a:r>
              <a:r>
                <a:rPr kumimoji="1" lang="zh-CN" altLang="en-US" sz="12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，</a:t>
              </a: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强大的代码生成和逻辑推理能力</a:t>
              </a:r>
              <a:r>
                <a:rPr kumimoji="1" lang="en-US" altLang="zh-CN" sz="12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 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  <a:sym typeface="+mn-ea"/>
                </a:rPr>
                <a:t>适合解决算法设计和系统优化问题</a:t>
              </a:r>
              <a:endPara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  <a:sym typeface="+mn-ea"/>
              </a:endParaRPr>
            </a:p>
            <a:p>
              <a:pPr algn="ctr">
                <a:lnSpc>
                  <a:spcPct val="150000"/>
                </a:lnSpc>
              </a:pPr>
              <a:endPara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  <a:sym typeface="+mn-ea"/>
              </a:endParaRPr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235" y="6754"/>
              <a:ext cx="5206" cy="98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GPT-4</a:t>
              </a:r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3492" y="4263"/>
              <a:ext cx="692" cy="790"/>
            </a:xfrm>
            <a:custGeom>
              <a:avLst/>
              <a:gdLst>
                <a:gd name="connsiteX0" fmla="*/ 361901 w 630455"/>
                <a:gd name="connsiteY0" fmla="*/ 82589 h 720001"/>
                <a:gd name="connsiteX1" fmla="*/ 361901 w 630455"/>
                <a:gd name="connsiteY1" fmla="*/ 203034 h 720001"/>
                <a:gd name="connsiteX2" fmla="*/ 427179 w 630455"/>
                <a:gd name="connsiteY2" fmla="*/ 268312 h 720001"/>
                <a:gd name="connsiteX3" fmla="*/ 547624 w 630455"/>
                <a:gd name="connsiteY3" fmla="*/ 268312 h 720001"/>
                <a:gd name="connsiteX4" fmla="*/ 113812 w 630455"/>
                <a:gd name="connsiteY4" fmla="*/ 0 h 720001"/>
                <a:gd name="connsiteX5" fmla="*/ 338847 w 630455"/>
                <a:gd name="connsiteY5" fmla="*/ 0 h 720001"/>
                <a:gd name="connsiteX6" fmla="*/ 340465 w 630455"/>
                <a:gd name="connsiteY6" fmla="*/ 162 h 720001"/>
                <a:gd name="connsiteX7" fmla="*/ 340789 w 630455"/>
                <a:gd name="connsiteY7" fmla="*/ 162 h 720001"/>
                <a:gd name="connsiteX8" fmla="*/ 344106 w 630455"/>
                <a:gd name="connsiteY8" fmla="*/ 809 h 720001"/>
                <a:gd name="connsiteX9" fmla="*/ 344186 w 630455"/>
                <a:gd name="connsiteY9" fmla="*/ 809 h 720001"/>
                <a:gd name="connsiteX10" fmla="*/ 347422 w 630455"/>
                <a:gd name="connsiteY10" fmla="*/ 1942 h 720001"/>
                <a:gd name="connsiteX11" fmla="*/ 347503 w 630455"/>
                <a:gd name="connsiteY11" fmla="*/ 1942 h 720001"/>
                <a:gd name="connsiteX12" fmla="*/ 349040 w 630455"/>
                <a:gd name="connsiteY12" fmla="*/ 2670 h 720001"/>
                <a:gd name="connsiteX13" fmla="*/ 349121 w 630455"/>
                <a:gd name="connsiteY13" fmla="*/ 2670 h 720001"/>
                <a:gd name="connsiteX14" fmla="*/ 350576 w 630455"/>
                <a:gd name="connsiteY14" fmla="*/ 3479 h 720001"/>
                <a:gd name="connsiteX15" fmla="*/ 350819 w 630455"/>
                <a:gd name="connsiteY15" fmla="*/ 3640 h 720001"/>
                <a:gd name="connsiteX16" fmla="*/ 352033 w 630455"/>
                <a:gd name="connsiteY16" fmla="*/ 4449 h 720001"/>
                <a:gd name="connsiteX17" fmla="*/ 352194 w 630455"/>
                <a:gd name="connsiteY17" fmla="*/ 4530 h 720001"/>
                <a:gd name="connsiteX18" fmla="*/ 353408 w 630455"/>
                <a:gd name="connsiteY18" fmla="*/ 5501 h 720001"/>
                <a:gd name="connsiteX19" fmla="*/ 353651 w 630455"/>
                <a:gd name="connsiteY19" fmla="*/ 5743 h 720001"/>
                <a:gd name="connsiteX20" fmla="*/ 354864 w 630455"/>
                <a:gd name="connsiteY20" fmla="*/ 6876 h 720001"/>
                <a:gd name="connsiteX21" fmla="*/ 623418 w 630455"/>
                <a:gd name="connsiteY21" fmla="*/ 275430 h 720001"/>
                <a:gd name="connsiteX22" fmla="*/ 624551 w 630455"/>
                <a:gd name="connsiteY22" fmla="*/ 276643 h 720001"/>
                <a:gd name="connsiteX23" fmla="*/ 624793 w 630455"/>
                <a:gd name="connsiteY23" fmla="*/ 276886 h 720001"/>
                <a:gd name="connsiteX24" fmla="*/ 625764 w 630455"/>
                <a:gd name="connsiteY24" fmla="*/ 278180 h 720001"/>
                <a:gd name="connsiteX25" fmla="*/ 625845 w 630455"/>
                <a:gd name="connsiteY25" fmla="*/ 278342 h 720001"/>
                <a:gd name="connsiteX26" fmla="*/ 626734 w 630455"/>
                <a:gd name="connsiteY26" fmla="*/ 279637 h 720001"/>
                <a:gd name="connsiteX27" fmla="*/ 626896 w 630455"/>
                <a:gd name="connsiteY27" fmla="*/ 279798 h 720001"/>
                <a:gd name="connsiteX28" fmla="*/ 627705 w 630455"/>
                <a:gd name="connsiteY28" fmla="*/ 281254 h 720001"/>
                <a:gd name="connsiteX29" fmla="*/ 628433 w 630455"/>
                <a:gd name="connsiteY29" fmla="*/ 282791 h 720001"/>
                <a:gd name="connsiteX30" fmla="*/ 629646 w 630455"/>
                <a:gd name="connsiteY30" fmla="*/ 286107 h 720001"/>
                <a:gd name="connsiteX31" fmla="*/ 630293 w 630455"/>
                <a:gd name="connsiteY31" fmla="*/ 289424 h 720001"/>
                <a:gd name="connsiteX32" fmla="*/ 630293 w 630455"/>
                <a:gd name="connsiteY32" fmla="*/ 289667 h 720001"/>
                <a:gd name="connsiteX33" fmla="*/ 630455 w 630455"/>
                <a:gd name="connsiteY33" fmla="*/ 291285 h 720001"/>
                <a:gd name="connsiteX34" fmla="*/ 630455 w 630455"/>
                <a:gd name="connsiteY34" fmla="*/ 292579 h 720001"/>
                <a:gd name="connsiteX35" fmla="*/ 630455 w 630455"/>
                <a:gd name="connsiteY35" fmla="*/ 606189 h 720001"/>
                <a:gd name="connsiteX36" fmla="*/ 516644 w 630455"/>
                <a:gd name="connsiteY36" fmla="*/ 720001 h 720001"/>
                <a:gd name="connsiteX37" fmla="*/ 113812 w 630455"/>
                <a:gd name="connsiteY37" fmla="*/ 720001 h 720001"/>
                <a:gd name="connsiteX38" fmla="*/ 0 w 630455"/>
                <a:gd name="connsiteY38" fmla="*/ 606189 h 720001"/>
                <a:gd name="connsiteX39" fmla="*/ 0 w 630455"/>
                <a:gd name="connsiteY39" fmla="*/ 113812 h 720001"/>
                <a:gd name="connsiteX40" fmla="*/ 113812 w 630455"/>
                <a:gd name="connsiteY40" fmla="*/ 0 h 720001"/>
              </a:gdLst>
              <a:ahLst/>
              <a:cxnLst/>
              <a:rect l="l" t="t" r="r" b="b"/>
              <a:pathLst>
                <a:path w="630455" h="720001">
                  <a:moveTo>
                    <a:pt x="361901" y="82589"/>
                  </a:moveTo>
                  <a:lnTo>
                    <a:pt x="361901" y="203034"/>
                  </a:lnTo>
                  <a:cubicBezTo>
                    <a:pt x="361901" y="239030"/>
                    <a:pt x="391183" y="268312"/>
                    <a:pt x="427179" y="268312"/>
                  </a:cubicBezTo>
                  <a:lnTo>
                    <a:pt x="547624" y="268312"/>
                  </a:lnTo>
                  <a:close/>
                  <a:moveTo>
                    <a:pt x="113812" y="0"/>
                  </a:moveTo>
                  <a:lnTo>
                    <a:pt x="338847" y="0"/>
                  </a:lnTo>
                  <a:cubicBezTo>
                    <a:pt x="339414" y="81"/>
                    <a:pt x="339899" y="81"/>
                    <a:pt x="340465" y="162"/>
                  </a:cubicBezTo>
                  <a:lnTo>
                    <a:pt x="340789" y="162"/>
                  </a:lnTo>
                  <a:cubicBezTo>
                    <a:pt x="341922" y="324"/>
                    <a:pt x="343054" y="485"/>
                    <a:pt x="344106" y="809"/>
                  </a:cubicBezTo>
                  <a:lnTo>
                    <a:pt x="344186" y="809"/>
                  </a:lnTo>
                  <a:cubicBezTo>
                    <a:pt x="345238" y="1052"/>
                    <a:pt x="346371" y="1456"/>
                    <a:pt x="347422" y="1942"/>
                  </a:cubicBezTo>
                  <a:lnTo>
                    <a:pt x="347503" y="1942"/>
                  </a:lnTo>
                  <a:cubicBezTo>
                    <a:pt x="348069" y="2184"/>
                    <a:pt x="348555" y="2427"/>
                    <a:pt x="349040" y="2670"/>
                  </a:cubicBezTo>
                  <a:lnTo>
                    <a:pt x="349121" y="2670"/>
                  </a:lnTo>
                  <a:cubicBezTo>
                    <a:pt x="349606" y="2912"/>
                    <a:pt x="350091" y="3155"/>
                    <a:pt x="350576" y="3479"/>
                  </a:cubicBezTo>
                  <a:cubicBezTo>
                    <a:pt x="350657" y="3560"/>
                    <a:pt x="350739" y="3560"/>
                    <a:pt x="350819" y="3640"/>
                  </a:cubicBezTo>
                  <a:cubicBezTo>
                    <a:pt x="351224" y="3883"/>
                    <a:pt x="351628" y="4126"/>
                    <a:pt x="352033" y="4449"/>
                  </a:cubicBezTo>
                  <a:cubicBezTo>
                    <a:pt x="352113" y="4449"/>
                    <a:pt x="352113" y="4530"/>
                    <a:pt x="352194" y="4530"/>
                  </a:cubicBezTo>
                  <a:lnTo>
                    <a:pt x="353408" y="5501"/>
                  </a:lnTo>
                  <a:lnTo>
                    <a:pt x="353651" y="5743"/>
                  </a:lnTo>
                  <a:cubicBezTo>
                    <a:pt x="354055" y="6148"/>
                    <a:pt x="354459" y="6472"/>
                    <a:pt x="354864" y="6876"/>
                  </a:cubicBezTo>
                  <a:lnTo>
                    <a:pt x="623418" y="275430"/>
                  </a:lnTo>
                  <a:cubicBezTo>
                    <a:pt x="623822" y="275835"/>
                    <a:pt x="624227" y="276239"/>
                    <a:pt x="624551" y="276643"/>
                  </a:cubicBezTo>
                  <a:lnTo>
                    <a:pt x="624793" y="276886"/>
                  </a:lnTo>
                  <a:cubicBezTo>
                    <a:pt x="625117" y="277291"/>
                    <a:pt x="625440" y="277776"/>
                    <a:pt x="625764" y="278180"/>
                  </a:cubicBezTo>
                  <a:cubicBezTo>
                    <a:pt x="625764" y="278261"/>
                    <a:pt x="625845" y="278342"/>
                    <a:pt x="625845" y="278342"/>
                  </a:cubicBezTo>
                  <a:cubicBezTo>
                    <a:pt x="626168" y="278747"/>
                    <a:pt x="626491" y="279232"/>
                    <a:pt x="626734" y="279637"/>
                  </a:cubicBezTo>
                  <a:cubicBezTo>
                    <a:pt x="626815" y="279637"/>
                    <a:pt x="626815" y="279717"/>
                    <a:pt x="626896" y="279798"/>
                  </a:cubicBezTo>
                  <a:cubicBezTo>
                    <a:pt x="627139" y="280284"/>
                    <a:pt x="627462" y="280769"/>
                    <a:pt x="627705" y="281254"/>
                  </a:cubicBezTo>
                  <a:cubicBezTo>
                    <a:pt x="627948" y="281739"/>
                    <a:pt x="628190" y="282225"/>
                    <a:pt x="628433" y="282791"/>
                  </a:cubicBezTo>
                  <a:cubicBezTo>
                    <a:pt x="628918" y="283843"/>
                    <a:pt x="629323" y="284975"/>
                    <a:pt x="629646" y="286107"/>
                  </a:cubicBezTo>
                  <a:cubicBezTo>
                    <a:pt x="629889" y="287159"/>
                    <a:pt x="630132" y="288291"/>
                    <a:pt x="630293" y="289424"/>
                  </a:cubicBezTo>
                  <a:lnTo>
                    <a:pt x="630293" y="289667"/>
                  </a:lnTo>
                  <a:cubicBezTo>
                    <a:pt x="630374" y="290152"/>
                    <a:pt x="630455" y="290718"/>
                    <a:pt x="630455" y="291285"/>
                  </a:cubicBezTo>
                  <a:lnTo>
                    <a:pt x="630455" y="292579"/>
                  </a:lnTo>
                  <a:lnTo>
                    <a:pt x="630455" y="606189"/>
                  </a:lnTo>
                  <a:cubicBezTo>
                    <a:pt x="630455" y="668959"/>
                    <a:pt x="579414" y="720001"/>
                    <a:pt x="516644" y="720001"/>
                  </a:cubicBezTo>
                  <a:lnTo>
                    <a:pt x="113812" y="720001"/>
                  </a:lnTo>
                  <a:cubicBezTo>
                    <a:pt x="51042" y="720001"/>
                    <a:pt x="0" y="668959"/>
                    <a:pt x="0" y="606189"/>
                  </a:cubicBezTo>
                  <a:lnTo>
                    <a:pt x="0" y="113812"/>
                  </a:lnTo>
                  <a:cubicBezTo>
                    <a:pt x="0" y="51042"/>
                    <a:pt x="51042" y="0"/>
                    <a:pt x="113812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86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7829" y="7050"/>
              <a:ext cx="4386" cy="4327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Anthropic开发，Claude</a:t>
              </a:r>
              <a:r>
                <a:rPr kumimoji="1" lang="en-US" altLang="zh-CN" sz="12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 3.7在代码生成上表现优异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提供文档内对话功能，适合深入分析技术资料</a:t>
              </a:r>
              <a:endPara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endParaRPr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7173" y="5579"/>
              <a:ext cx="5206" cy="98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+mn-ea"/>
                </a:rPr>
                <a:t>Claude系列</a:t>
              </a:r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8355" y="2385"/>
              <a:ext cx="2491" cy="2491"/>
            </a:xfrm>
            <a:prstGeom prst="ellipse">
              <a:avLst/>
            </a:prstGeom>
            <a:solidFill>
              <a:schemeClr val="bg1"/>
            </a:solidFill>
            <a:ln w="1270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alpha val="96000"/>
                    </a:schemeClr>
                  </a:gs>
                </a:gsLst>
                <a:lin ang="2700000" scaled="0"/>
              </a:gradFill>
              <a:miter/>
            </a:ln>
            <a:effectLst>
              <a:outerShdw blurRad="127000" dist="38100" dir="2700000" algn="tl" rotWithShape="0">
                <a:schemeClr val="accent1">
                  <a:alpha val="4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9122" y="3152"/>
              <a:ext cx="956" cy="956"/>
            </a:xfrm>
            <a:custGeom>
              <a:avLst/>
              <a:gdLst>
                <a:gd name="connsiteX0" fmla="*/ 579031 w 719895"/>
                <a:gd name="connsiteY0" fmla="*/ 554022 h 720000"/>
                <a:gd name="connsiteX1" fmla="*/ 596778 w 719895"/>
                <a:gd name="connsiteY1" fmla="*/ 561368 h 720000"/>
                <a:gd name="connsiteX2" fmla="*/ 712550 w 719895"/>
                <a:gd name="connsiteY2" fmla="*/ 677140 h 720000"/>
                <a:gd name="connsiteX3" fmla="*/ 712550 w 719895"/>
                <a:gd name="connsiteY3" fmla="*/ 712634 h 720000"/>
                <a:gd name="connsiteX4" fmla="*/ 694887 w 719895"/>
                <a:gd name="connsiteY4" fmla="*/ 720000 h 720000"/>
                <a:gd name="connsiteX5" fmla="*/ 677140 w 719895"/>
                <a:gd name="connsiteY5" fmla="*/ 712634 h 720000"/>
                <a:gd name="connsiteX6" fmla="*/ 561284 w 719895"/>
                <a:gd name="connsiteY6" fmla="*/ 596861 h 720000"/>
                <a:gd name="connsiteX7" fmla="*/ 561284 w 719895"/>
                <a:gd name="connsiteY7" fmla="*/ 561368 h 720000"/>
                <a:gd name="connsiteX8" fmla="*/ 579031 w 719895"/>
                <a:gd name="connsiteY8" fmla="*/ 554022 h 720000"/>
                <a:gd name="connsiteX9" fmla="*/ 301109 w 719895"/>
                <a:gd name="connsiteY9" fmla="*/ 0 h 720000"/>
                <a:gd name="connsiteX10" fmla="*/ 602219 w 719895"/>
                <a:gd name="connsiteY10" fmla="*/ 301109 h 720000"/>
                <a:gd name="connsiteX11" fmla="*/ 301109 w 719895"/>
                <a:gd name="connsiteY11" fmla="*/ 602219 h 720000"/>
                <a:gd name="connsiteX12" fmla="*/ 0 w 719895"/>
                <a:gd name="connsiteY12" fmla="*/ 301109 h 720000"/>
                <a:gd name="connsiteX13" fmla="*/ 301109 w 719895"/>
                <a:gd name="connsiteY13" fmla="*/ 0 h 720000"/>
              </a:gdLst>
              <a:ahLst/>
              <a:cxnLst/>
              <a:rect l="l" t="t" r="r" b="b"/>
              <a:pathLst>
                <a:path w="719895" h="720000">
                  <a:moveTo>
                    <a:pt x="579031" y="554022"/>
                  </a:moveTo>
                  <a:cubicBezTo>
                    <a:pt x="585456" y="554022"/>
                    <a:pt x="591880" y="556471"/>
                    <a:pt x="596778" y="561368"/>
                  </a:cubicBezTo>
                  <a:lnTo>
                    <a:pt x="712550" y="677140"/>
                  </a:lnTo>
                  <a:cubicBezTo>
                    <a:pt x="722344" y="686935"/>
                    <a:pt x="722344" y="702840"/>
                    <a:pt x="712550" y="712634"/>
                  </a:cubicBezTo>
                  <a:cubicBezTo>
                    <a:pt x="707778" y="717573"/>
                    <a:pt x="701333" y="720000"/>
                    <a:pt x="694887" y="720000"/>
                  </a:cubicBezTo>
                  <a:cubicBezTo>
                    <a:pt x="688441" y="720000"/>
                    <a:pt x="681995" y="717573"/>
                    <a:pt x="677140" y="712634"/>
                  </a:cubicBezTo>
                  <a:lnTo>
                    <a:pt x="561284" y="596861"/>
                  </a:lnTo>
                  <a:cubicBezTo>
                    <a:pt x="551490" y="587067"/>
                    <a:pt x="551490" y="571162"/>
                    <a:pt x="561284" y="561368"/>
                  </a:cubicBezTo>
                  <a:cubicBezTo>
                    <a:pt x="566181" y="556471"/>
                    <a:pt x="572606" y="554022"/>
                    <a:pt x="579031" y="554022"/>
                  </a:cubicBezTo>
                  <a:close/>
                  <a:moveTo>
                    <a:pt x="301109" y="0"/>
                  </a:moveTo>
                  <a:cubicBezTo>
                    <a:pt x="467443" y="0"/>
                    <a:pt x="602219" y="134859"/>
                    <a:pt x="602219" y="301109"/>
                  </a:cubicBezTo>
                  <a:cubicBezTo>
                    <a:pt x="602219" y="467443"/>
                    <a:pt x="467443" y="602219"/>
                    <a:pt x="301109" y="602219"/>
                  </a:cubicBezTo>
                  <a:cubicBezTo>
                    <a:pt x="134775" y="602219"/>
                    <a:pt x="0" y="467443"/>
                    <a:pt x="0" y="301109"/>
                  </a:cubicBezTo>
                  <a:cubicBezTo>
                    <a:pt x="0" y="134775"/>
                    <a:pt x="134775" y="0"/>
                    <a:pt x="301109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86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/>
          </p:nvSpPr>
          <p:spPr>
            <a:xfrm>
              <a:off x="14117" y="1793"/>
              <a:ext cx="2491" cy="2491"/>
            </a:xfrm>
            <a:prstGeom prst="ellipse">
              <a:avLst/>
            </a:prstGeom>
            <a:solidFill>
              <a:schemeClr val="bg1"/>
            </a:solidFill>
            <a:ln w="127000" cap="sq"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100000">
                    <a:schemeClr val="accent1">
                      <a:alpha val="96000"/>
                    </a:schemeClr>
                  </a:gs>
                </a:gsLst>
                <a:lin ang="2700000" scaled="0"/>
              </a:gradFill>
              <a:miter/>
            </a:ln>
            <a:effectLst>
              <a:outerShdw blurRad="127000" dist="38100" dir="2700000" algn="tl" rotWithShape="0">
                <a:schemeClr val="accent1">
                  <a:alpha val="4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4" name="标题 1"/>
            <p:cNvSpPr txBox="1"/>
            <p:nvPr/>
          </p:nvSpPr>
          <p:spPr>
            <a:xfrm>
              <a:off x="13670" y="6353"/>
              <a:ext cx="4799" cy="205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DeepSeek：代码生成和中文理解优势明显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豆包：字节跳动出品，适合快速原型开发</a:t>
              </a:r>
              <a:endPara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000000">
                      <a:alpha val="100000"/>
                    </a:srgbClr>
                  </a:solidFill>
                  <a:latin typeface="+mn-ea"/>
                  <a:cs typeface="+mn-ea"/>
                </a:rPr>
                <a:t>通义千问：阿里研发，在多种任务中表现良好</a:t>
              </a:r>
              <a:endParaRPr kumimoji="1" lang="en-US" altLang="zh-CN" sz="1200" dirty="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+mn-ea"/>
                <a:cs typeface="+mn-ea"/>
              </a:endParaRPr>
            </a:p>
          </p:txBody>
        </p:sp>
        <p:sp>
          <p:nvSpPr>
            <p:cNvPr id="25" name="标题 1"/>
            <p:cNvSpPr txBox="1"/>
            <p:nvPr/>
          </p:nvSpPr>
          <p:spPr>
            <a:xfrm>
              <a:off x="13022" y="4788"/>
              <a:ext cx="5206" cy="98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b"/>
            <a:lstStyle/>
            <a:p>
              <a:pPr algn="ctr">
                <a:lnSpc>
                  <a:spcPct val="130000"/>
                </a:lnSpc>
              </a:pPr>
              <a:r>
                <a:rPr kumimoji="1" lang="en-US" altLang="zh-CN" sz="1600" b="1">
                  <a:ln w="12700">
                    <a:noFill/>
                  </a:ln>
                  <a:solidFill>
                    <a:srgbClr val="00A4EE">
                      <a:alpha val="100000"/>
                    </a:srgbClr>
                  </a:solidFill>
                  <a:latin typeface="+mn-ea"/>
                  <a:cs typeface="Source Han Sans CN Bold"/>
                </a:rPr>
                <a:t>国产模型</a:t>
              </a:r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14884" y="2561"/>
              <a:ext cx="956" cy="956"/>
            </a:xfrm>
            <a:custGeom>
              <a:avLst/>
              <a:gdLst>
                <a:gd name="connsiteX0" fmla="*/ 31770 w 794163"/>
                <a:gd name="connsiteY0" fmla="*/ 656460 h 720001"/>
                <a:gd name="connsiteX1" fmla="*/ 762297 w 794163"/>
                <a:gd name="connsiteY1" fmla="*/ 656460 h 720001"/>
                <a:gd name="connsiteX2" fmla="*/ 794163 w 794163"/>
                <a:gd name="connsiteY2" fmla="*/ 688230 h 720001"/>
                <a:gd name="connsiteX3" fmla="*/ 762392 w 794163"/>
                <a:gd name="connsiteY3" fmla="*/ 720001 h 720001"/>
                <a:gd name="connsiteX4" fmla="*/ 31770 w 794163"/>
                <a:gd name="connsiteY4" fmla="*/ 720001 h 720001"/>
                <a:gd name="connsiteX5" fmla="*/ 0 w 794163"/>
                <a:gd name="connsiteY5" fmla="*/ 688230 h 720001"/>
                <a:gd name="connsiteX6" fmla="*/ 31770 w 794163"/>
                <a:gd name="connsiteY6" fmla="*/ 656460 h 720001"/>
                <a:gd name="connsiteX7" fmla="*/ 613493 w 794163"/>
                <a:gd name="connsiteY7" fmla="*/ 317608 h 720001"/>
                <a:gd name="connsiteX8" fmla="*/ 710048 w 794163"/>
                <a:gd name="connsiteY8" fmla="*/ 317608 h 720001"/>
                <a:gd name="connsiteX9" fmla="*/ 767655 w 794163"/>
                <a:gd name="connsiteY9" fmla="*/ 375216 h 720001"/>
                <a:gd name="connsiteX10" fmla="*/ 767655 w 794163"/>
                <a:gd name="connsiteY10" fmla="*/ 524689 h 720001"/>
                <a:gd name="connsiteX11" fmla="*/ 710048 w 794163"/>
                <a:gd name="connsiteY11" fmla="*/ 582297 h 720001"/>
                <a:gd name="connsiteX12" fmla="*/ 613493 w 794163"/>
                <a:gd name="connsiteY12" fmla="*/ 582297 h 720001"/>
                <a:gd name="connsiteX13" fmla="*/ 555885 w 794163"/>
                <a:gd name="connsiteY13" fmla="*/ 524689 h 720001"/>
                <a:gd name="connsiteX14" fmla="*/ 555885 w 794163"/>
                <a:gd name="connsiteY14" fmla="*/ 375216 h 720001"/>
                <a:gd name="connsiteX15" fmla="*/ 613493 w 794163"/>
                <a:gd name="connsiteY15" fmla="*/ 317608 h 720001"/>
                <a:gd name="connsiteX16" fmla="*/ 84019 w 794163"/>
                <a:gd name="connsiteY16" fmla="*/ 211770 h 720001"/>
                <a:gd name="connsiteX17" fmla="*/ 180574 w 794163"/>
                <a:gd name="connsiteY17" fmla="*/ 211770 h 720001"/>
                <a:gd name="connsiteX18" fmla="*/ 238182 w 794163"/>
                <a:gd name="connsiteY18" fmla="*/ 269282 h 720001"/>
                <a:gd name="connsiteX19" fmla="*/ 238182 w 794163"/>
                <a:gd name="connsiteY19" fmla="*/ 524785 h 720001"/>
                <a:gd name="connsiteX20" fmla="*/ 180574 w 794163"/>
                <a:gd name="connsiteY20" fmla="*/ 582393 h 720001"/>
                <a:gd name="connsiteX21" fmla="*/ 84019 w 794163"/>
                <a:gd name="connsiteY21" fmla="*/ 582393 h 720001"/>
                <a:gd name="connsiteX22" fmla="*/ 26411 w 794163"/>
                <a:gd name="connsiteY22" fmla="*/ 524785 h 720001"/>
                <a:gd name="connsiteX23" fmla="*/ 26411 w 794163"/>
                <a:gd name="connsiteY23" fmla="*/ 269378 h 720001"/>
                <a:gd name="connsiteX24" fmla="*/ 84019 w 794163"/>
                <a:gd name="connsiteY24" fmla="*/ 211770 h 720001"/>
                <a:gd name="connsiteX25" fmla="*/ 348708 w 794163"/>
                <a:gd name="connsiteY25" fmla="*/ 0 h 720001"/>
                <a:gd name="connsiteX26" fmla="*/ 445359 w 794163"/>
                <a:gd name="connsiteY26" fmla="*/ 0 h 720001"/>
                <a:gd name="connsiteX27" fmla="*/ 502871 w 794163"/>
                <a:gd name="connsiteY27" fmla="*/ 57607 h 720001"/>
                <a:gd name="connsiteX28" fmla="*/ 502871 w 794163"/>
                <a:gd name="connsiteY28" fmla="*/ 524785 h 720001"/>
                <a:gd name="connsiteX29" fmla="*/ 445263 w 794163"/>
                <a:gd name="connsiteY29" fmla="*/ 582393 h 720001"/>
                <a:gd name="connsiteX30" fmla="*/ 348708 w 794163"/>
                <a:gd name="connsiteY30" fmla="*/ 582393 h 720001"/>
                <a:gd name="connsiteX31" fmla="*/ 291100 w 794163"/>
                <a:gd name="connsiteY31" fmla="*/ 524785 h 720001"/>
                <a:gd name="connsiteX32" fmla="*/ 291100 w 794163"/>
                <a:gd name="connsiteY32" fmla="*/ 57607 h 720001"/>
                <a:gd name="connsiteX33" fmla="*/ 348708 w 794163"/>
                <a:gd name="connsiteY33" fmla="*/ 0 h 720001"/>
              </a:gdLst>
              <a:ahLst/>
              <a:cxnLst/>
              <a:rect l="l" t="t" r="r" b="b"/>
              <a:pathLst>
                <a:path w="794163" h="720001">
                  <a:moveTo>
                    <a:pt x="31770" y="656460"/>
                  </a:moveTo>
                  <a:lnTo>
                    <a:pt x="762297" y="656460"/>
                  </a:lnTo>
                  <a:cubicBezTo>
                    <a:pt x="779904" y="656460"/>
                    <a:pt x="794067" y="670622"/>
                    <a:pt x="794163" y="688230"/>
                  </a:cubicBezTo>
                  <a:cubicBezTo>
                    <a:pt x="794163" y="705742"/>
                    <a:pt x="779904" y="720001"/>
                    <a:pt x="762392" y="720001"/>
                  </a:cubicBezTo>
                  <a:lnTo>
                    <a:pt x="31770" y="720001"/>
                  </a:lnTo>
                  <a:cubicBezTo>
                    <a:pt x="14258" y="720001"/>
                    <a:pt x="0" y="705742"/>
                    <a:pt x="0" y="688230"/>
                  </a:cubicBezTo>
                  <a:cubicBezTo>
                    <a:pt x="0" y="670718"/>
                    <a:pt x="14258" y="656460"/>
                    <a:pt x="31770" y="656460"/>
                  </a:cubicBezTo>
                  <a:close/>
                  <a:moveTo>
                    <a:pt x="613493" y="317608"/>
                  </a:moveTo>
                  <a:lnTo>
                    <a:pt x="710048" y="317608"/>
                  </a:lnTo>
                  <a:cubicBezTo>
                    <a:pt x="741818" y="317608"/>
                    <a:pt x="767655" y="343445"/>
                    <a:pt x="767655" y="375216"/>
                  </a:cubicBezTo>
                  <a:lnTo>
                    <a:pt x="767655" y="524689"/>
                  </a:lnTo>
                  <a:cubicBezTo>
                    <a:pt x="767655" y="556364"/>
                    <a:pt x="741723" y="582297"/>
                    <a:pt x="710048" y="582297"/>
                  </a:cubicBezTo>
                  <a:lnTo>
                    <a:pt x="613493" y="582297"/>
                  </a:lnTo>
                  <a:cubicBezTo>
                    <a:pt x="581818" y="582297"/>
                    <a:pt x="555885" y="556364"/>
                    <a:pt x="555885" y="524689"/>
                  </a:cubicBezTo>
                  <a:lnTo>
                    <a:pt x="555885" y="375216"/>
                  </a:lnTo>
                  <a:cubicBezTo>
                    <a:pt x="555885" y="343349"/>
                    <a:pt x="581722" y="317608"/>
                    <a:pt x="613493" y="317608"/>
                  </a:cubicBezTo>
                  <a:close/>
                  <a:moveTo>
                    <a:pt x="84019" y="211770"/>
                  </a:moveTo>
                  <a:lnTo>
                    <a:pt x="180574" y="211770"/>
                  </a:lnTo>
                  <a:cubicBezTo>
                    <a:pt x="212440" y="211770"/>
                    <a:pt x="238182" y="237512"/>
                    <a:pt x="238182" y="269282"/>
                  </a:cubicBezTo>
                  <a:lnTo>
                    <a:pt x="238182" y="524785"/>
                  </a:lnTo>
                  <a:cubicBezTo>
                    <a:pt x="238182" y="556460"/>
                    <a:pt x="212248" y="582393"/>
                    <a:pt x="180574" y="582393"/>
                  </a:cubicBezTo>
                  <a:lnTo>
                    <a:pt x="84019" y="582393"/>
                  </a:lnTo>
                  <a:cubicBezTo>
                    <a:pt x="52344" y="582393"/>
                    <a:pt x="26411" y="556460"/>
                    <a:pt x="26411" y="524785"/>
                  </a:cubicBezTo>
                  <a:lnTo>
                    <a:pt x="26411" y="269378"/>
                  </a:lnTo>
                  <a:cubicBezTo>
                    <a:pt x="26411" y="237512"/>
                    <a:pt x="52248" y="211770"/>
                    <a:pt x="84019" y="211770"/>
                  </a:cubicBezTo>
                  <a:close/>
                  <a:moveTo>
                    <a:pt x="348708" y="0"/>
                  </a:moveTo>
                  <a:lnTo>
                    <a:pt x="445359" y="0"/>
                  </a:lnTo>
                  <a:cubicBezTo>
                    <a:pt x="477129" y="0"/>
                    <a:pt x="502871" y="25741"/>
                    <a:pt x="502871" y="57607"/>
                  </a:cubicBezTo>
                  <a:lnTo>
                    <a:pt x="502871" y="524785"/>
                  </a:lnTo>
                  <a:cubicBezTo>
                    <a:pt x="502871" y="556460"/>
                    <a:pt x="476937" y="582393"/>
                    <a:pt x="445263" y="582393"/>
                  </a:cubicBezTo>
                  <a:lnTo>
                    <a:pt x="348708" y="582393"/>
                  </a:lnTo>
                  <a:cubicBezTo>
                    <a:pt x="317033" y="582393"/>
                    <a:pt x="291100" y="556460"/>
                    <a:pt x="291100" y="524785"/>
                  </a:cubicBezTo>
                  <a:lnTo>
                    <a:pt x="291100" y="57607"/>
                  </a:lnTo>
                  <a:cubicBezTo>
                    <a:pt x="291100" y="25741"/>
                    <a:pt x="316937" y="0"/>
                    <a:pt x="348708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86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196088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lang="en-US" altLang="zh-CN"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使用方式与成本</a:t>
            </a:r>
          </a:p>
        </p:txBody>
      </p:sp>
      <p:grpSp>
        <p:nvGrpSpPr>
          <p:cNvPr id="43" name="组合 42"/>
          <p:cNvGrpSpPr/>
          <p:nvPr/>
        </p:nvGrpSpPr>
        <p:grpSpPr>
          <a:xfrm>
            <a:off x="-324485" y="225425"/>
            <a:ext cx="9322435" cy="5392420"/>
            <a:chOff x="-2149" y="-95"/>
            <a:chExt cx="22125" cy="14782"/>
          </a:xfrm>
        </p:grpSpPr>
        <p:sp>
          <p:nvSpPr>
            <p:cNvPr id="28" name="标题 1"/>
            <p:cNvSpPr txBox="1"/>
            <p:nvPr/>
          </p:nvSpPr>
          <p:spPr>
            <a:xfrm>
              <a:off x="15259" y="1506"/>
              <a:ext cx="2075" cy="2075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-2149" y="5897"/>
              <a:ext cx="8790" cy="879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 flipV="1">
              <a:off x="-776" y="7745"/>
              <a:ext cx="20752" cy="8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>
              <a:off x="17334" y="-95"/>
              <a:ext cx="97" cy="8986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3" name="标题 1"/>
            <p:cNvSpPr txBox="1"/>
            <p:nvPr/>
          </p:nvSpPr>
          <p:spPr>
            <a:xfrm>
              <a:off x="10126" y="3740"/>
              <a:ext cx="9446" cy="6989"/>
            </a:xfrm>
            <a:prstGeom prst="roundRect">
              <a:avLst>
                <a:gd name="adj" fmla="val 4082"/>
              </a:avLst>
            </a:prstGeom>
            <a:solidFill>
              <a:schemeClr val="bg1"/>
            </a:solidFill>
            <a:ln w="12700" cap="sq">
              <a:noFill/>
              <a:miter/>
            </a:ln>
            <a:effectLst>
              <a:outerShdw blurRad="508000" sx="101000" sy="101000" algn="ctr" rotWithShape="0">
                <a:schemeClr val="tx1">
                  <a:lumMod val="85000"/>
                  <a:lumOff val="15000"/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4" name="标题 1"/>
            <p:cNvSpPr txBox="1"/>
            <p:nvPr/>
          </p:nvSpPr>
          <p:spPr>
            <a:xfrm>
              <a:off x="10326" y="3740"/>
              <a:ext cx="9309" cy="5281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400" b="1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Token含义与成本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：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Token是模型处理文本的基本单位</a:t>
              </a:r>
              <a:endPara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不同模型价格不同</a:t>
              </a:r>
              <a:endPara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国产模型通常有更经济的价格策略</a:t>
              </a:r>
              <a:endPara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</p:txBody>
        </p:sp>
        <p:sp>
          <p:nvSpPr>
            <p:cNvPr id="35" name="标题 1"/>
            <p:cNvSpPr txBox="1"/>
            <p:nvPr/>
          </p:nvSpPr>
          <p:spPr>
            <a:xfrm>
              <a:off x="2039" y="4038"/>
              <a:ext cx="97" cy="8561"/>
            </a:xfrm>
            <a:prstGeom prst="rect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6" name="标题 1"/>
            <p:cNvSpPr txBox="1"/>
            <p:nvPr/>
          </p:nvSpPr>
          <p:spPr>
            <a:xfrm>
              <a:off x="1301" y="3739"/>
              <a:ext cx="7868" cy="5503"/>
            </a:xfrm>
            <a:prstGeom prst="roundRect">
              <a:avLst>
                <a:gd name="adj" fmla="val 4082"/>
              </a:avLst>
            </a:prstGeom>
            <a:solidFill>
              <a:schemeClr val="bg1"/>
            </a:solidFill>
            <a:ln w="12700" cap="sq">
              <a:noFill/>
              <a:miter/>
            </a:ln>
            <a:effectLst>
              <a:outerShdw blurRad="508000" sx="101000" sy="101000" algn="ctr" rotWithShape="0">
                <a:schemeClr val="tx1">
                  <a:lumMod val="85000"/>
                  <a:lumOff val="15000"/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7" name="标题 1"/>
            <p:cNvSpPr txBox="1"/>
            <p:nvPr/>
          </p:nvSpPr>
          <p:spPr>
            <a:xfrm>
              <a:off x="1949" y="3581"/>
              <a:ext cx="6575" cy="4342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sz="1400" b="1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使用方式</a:t>
              </a: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：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Web端：通过浏览器访问官网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App端：手机应用，随时随地访问</a:t>
              </a:r>
              <a:endPara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4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API接口：集成到自己的工具或系统中</a:t>
              </a:r>
              <a:endParaRPr kumimoji="1" lang="en-US" altLang="zh-CN" sz="14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</p:txBody>
        </p:sp>
        <p:sp>
          <p:nvSpPr>
            <p:cNvPr id="38" name="标题 1"/>
            <p:cNvSpPr txBox="1"/>
            <p:nvPr/>
          </p:nvSpPr>
          <p:spPr>
            <a:xfrm>
              <a:off x="9471" y="9955"/>
              <a:ext cx="1566" cy="57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  <a:effectLst>
              <a:outerShdw blurRad="508000" sx="101000" sy="101000" algn="ctr" rotWithShape="0">
                <a:schemeClr val="tx1">
                  <a:lumMod val="85000"/>
                  <a:lumOff val="15000"/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39" name="标题 1"/>
            <p:cNvSpPr txBox="1"/>
            <p:nvPr/>
          </p:nvSpPr>
          <p:spPr>
            <a:xfrm>
              <a:off x="9822" y="10138"/>
              <a:ext cx="865" cy="211"/>
            </a:xfrm>
            <a:custGeom>
              <a:avLst/>
              <a:gdLst>
                <a:gd name="connsiteX0" fmla="*/ 428294 w 529758"/>
                <a:gd name="connsiteY0" fmla="*/ 0 h 138037"/>
                <a:gd name="connsiteX1" fmla="*/ 529758 w 529758"/>
                <a:gd name="connsiteY1" fmla="*/ 0 h 138037"/>
                <a:gd name="connsiteX2" fmla="*/ 442461 w 529758"/>
                <a:gd name="connsiteY2" fmla="*/ 138037 h 138037"/>
                <a:gd name="connsiteX3" fmla="*/ 340997 w 529758"/>
                <a:gd name="connsiteY3" fmla="*/ 138037 h 138037"/>
                <a:gd name="connsiteX4" fmla="*/ 257796 w 529758"/>
                <a:gd name="connsiteY4" fmla="*/ 0 h 138037"/>
                <a:gd name="connsiteX5" fmla="*/ 359260 w 529758"/>
                <a:gd name="connsiteY5" fmla="*/ 0 h 138037"/>
                <a:gd name="connsiteX6" fmla="*/ 271963 w 529758"/>
                <a:gd name="connsiteY6" fmla="*/ 138037 h 138037"/>
                <a:gd name="connsiteX7" fmla="*/ 170499 w 529758"/>
                <a:gd name="connsiteY7" fmla="*/ 138037 h 138037"/>
                <a:gd name="connsiteX8" fmla="*/ 87297 w 529758"/>
                <a:gd name="connsiteY8" fmla="*/ 0 h 138037"/>
                <a:gd name="connsiteX9" fmla="*/ 188761 w 529758"/>
                <a:gd name="connsiteY9" fmla="*/ 0 h 138037"/>
                <a:gd name="connsiteX10" fmla="*/ 101464 w 529758"/>
                <a:gd name="connsiteY10" fmla="*/ 138037 h 138037"/>
                <a:gd name="connsiteX11" fmla="*/ 0 w 529758"/>
                <a:gd name="connsiteY11" fmla="*/ 138037 h 138037"/>
              </a:gdLst>
              <a:ahLst/>
              <a:cxnLst/>
              <a:rect l="l" t="t" r="r" b="b"/>
              <a:pathLst>
                <a:path w="529758" h="138037">
                  <a:moveTo>
                    <a:pt x="428294" y="0"/>
                  </a:moveTo>
                  <a:lnTo>
                    <a:pt x="529758" y="0"/>
                  </a:lnTo>
                  <a:lnTo>
                    <a:pt x="442461" y="138037"/>
                  </a:lnTo>
                  <a:lnTo>
                    <a:pt x="340997" y="138037"/>
                  </a:lnTo>
                  <a:close/>
                  <a:moveTo>
                    <a:pt x="257796" y="0"/>
                  </a:moveTo>
                  <a:lnTo>
                    <a:pt x="359260" y="0"/>
                  </a:lnTo>
                  <a:lnTo>
                    <a:pt x="271963" y="138037"/>
                  </a:lnTo>
                  <a:lnTo>
                    <a:pt x="170499" y="138037"/>
                  </a:lnTo>
                  <a:close/>
                  <a:moveTo>
                    <a:pt x="87297" y="0"/>
                  </a:moveTo>
                  <a:lnTo>
                    <a:pt x="188761" y="0"/>
                  </a:lnTo>
                  <a:lnTo>
                    <a:pt x="101464" y="138037"/>
                  </a:lnTo>
                  <a:lnTo>
                    <a:pt x="0" y="138037"/>
                  </a:lnTo>
                  <a:close/>
                </a:path>
              </a:pathLst>
            </a:custGeom>
            <a:solidFill>
              <a:schemeClr val="bg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0" name="标题 1"/>
            <p:cNvSpPr txBox="1"/>
            <p:nvPr/>
          </p:nvSpPr>
          <p:spPr>
            <a:xfrm>
              <a:off x="755" y="8902"/>
              <a:ext cx="1566" cy="576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3500000" scaled="0"/>
            </a:gradFill>
            <a:ln w="12700" cap="sq">
              <a:noFill/>
              <a:miter/>
            </a:ln>
            <a:effectLst>
              <a:outerShdw blurRad="508000" sx="101000" sy="101000" algn="ctr" rotWithShape="0">
                <a:schemeClr val="tx1">
                  <a:lumMod val="85000"/>
                  <a:lumOff val="15000"/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1" name="标题 1"/>
            <p:cNvSpPr txBox="1"/>
            <p:nvPr/>
          </p:nvSpPr>
          <p:spPr>
            <a:xfrm>
              <a:off x="1106" y="9085"/>
              <a:ext cx="865" cy="211"/>
            </a:xfrm>
            <a:custGeom>
              <a:avLst/>
              <a:gdLst>
                <a:gd name="connsiteX0" fmla="*/ 428294 w 529758"/>
                <a:gd name="connsiteY0" fmla="*/ 0 h 138037"/>
                <a:gd name="connsiteX1" fmla="*/ 529758 w 529758"/>
                <a:gd name="connsiteY1" fmla="*/ 0 h 138037"/>
                <a:gd name="connsiteX2" fmla="*/ 442461 w 529758"/>
                <a:gd name="connsiteY2" fmla="*/ 138037 h 138037"/>
                <a:gd name="connsiteX3" fmla="*/ 340997 w 529758"/>
                <a:gd name="connsiteY3" fmla="*/ 138037 h 138037"/>
                <a:gd name="connsiteX4" fmla="*/ 257796 w 529758"/>
                <a:gd name="connsiteY4" fmla="*/ 0 h 138037"/>
                <a:gd name="connsiteX5" fmla="*/ 359260 w 529758"/>
                <a:gd name="connsiteY5" fmla="*/ 0 h 138037"/>
                <a:gd name="connsiteX6" fmla="*/ 271963 w 529758"/>
                <a:gd name="connsiteY6" fmla="*/ 138037 h 138037"/>
                <a:gd name="connsiteX7" fmla="*/ 170499 w 529758"/>
                <a:gd name="connsiteY7" fmla="*/ 138037 h 138037"/>
                <a:gd name="connsiteX8" fmla="*/ 87297 w 529758"/>
                <a:gd name="connsiteY8" fmla="*/ 0 h 138037"/>
                <a:gd name="connsiteX9" fmla="*/ 188761 w 529758"/>
                <a:gd name="connsiteY9" fmla="*/ 0 h 138037"/>
                <a:gd name="connsiteX10" fmla="*/ 101464 w 529758"/>
                <a:gd name="connsiteY10" fmla="*/ 138037 h 138037"/>
                <a:gd name="connsiteX11" fmla="*/ 0 w 529758"/>
                <a:gd name="connsiteY11" fmla="*/ 138037 h 138037"/>
              </a:gdLst>
              <a:ahLst/>
              <a:cxnLst/>
              <a:rect l="l" t="t" r="r" b="b"/>
              <a:pathLst>
                <a:path w="529758" h="138037">
                  <a:moveTo>
                    <a:pt x="428294" y="0"/>
                  </a:moveTo>
                  <a:lnTo>
                    <a:pt x="529758" y="0"/>
                  </a:lnTo>
                  <a:lnTo>
                    <a:pt x="442461" y="138037"/>
                  </a:lnTo>
                  <a:lnTo>
                    <a:pt x="340997" y="138037"/>
                  </a:lnTo>
                  <a:close/>
                  <a:moveTo>
                    <a:pt x="257796" y="0"/>
                  </a:moveTo>
                  <a:lnTo>
                    <a:pt x="359260" y="0"/>
                  </a:lnTo>
                  <a:lnTo>
                    <a:pt x="271963" y="138037"/>
                  </a:lnTo>
                  <a:lnTo>
                    <a:pt x="170499" y="138037"/>
                  </a:lnTo>
                  <a:close/>
                  <a:moveTo>
                    <a:pt x="87297" y="0"/>
                  </a:moveTo>
                  <a:lnTo>
                    <a:pt x="188761" y="0"/>
                  </a:lnTo>
                  <a:lnTo>
                    <a:pt x="101464" y="138037"/>
                  </a:lnTo>
                  <a:lnTo>
                    <a:pt x="0" y="138037"/>
                  </a:lnTo>
                  <a:close/>
                </a:path>
              </a:pathLst>
            </a:custGeom>
            <a:solidFill>
              <a:schemeClr val="bg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2" name="标题 1"/>
            <p:cNvSpPr txBox="1"/>
            <p:nvPr/>
          </p:nvSpPr>
          <p:spPr>
            <a:xfrm>
              <a:off x="16843" y="1578"/>
              <a:ext cx="1101" cy="1101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1974850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AI编程辅助工具</a:t>
            </a:r>
          </a:p>
        </p:txBody>
      </p:sp>
      <p:grpSp>
        <p:nvGrpSpPr>
          <p:cNvPr id="23" name="组合 22"/>
          <p:cNvGrpSpPr/>
          <p:nvPr/>
        </p:nvGrpSpPr>
        <p:grpSpPr>
          <a:xfrm>
            <a:off x="467804" y="1041408"/>
            <a:ext cx="8472830" cy="3268778"/>
            <a:chOff x="1592" y="2905"/>
            <a:chExt cx="16234" cy="5813"/>
          </a:xfrm>
        </p:grpSpPr>
        <p:sp>
          <p:nvSpPr>
            <p:cNvPr id="2" name="标题 1"/>
            <p:cNvSpPr txBox="1"/>
            <p:nvPr/>
          </p:nvSpPr>
          <p:spPr>
            <a:xfrm>
              <a:off x="2806" y="2994"/>
              <a:ext cx="3880" cy="1070"/>
            </a:xfrm>
            <a:custGeom>
              <a:avLst/>
              <a:gdLst>
                <a:gd name="connsiteX0" fmla="*/ 719138 w 9429750"/>
                <a:gd name="connsiteY0" fmla="*/ 2190750 h 2591431"/>
                <a:gd name="connsiteX1" fmla="*/ 1245965 w 9429750"/>
                <a:gd name="connsiteY1" fmla="*/ 2190750 h 2591431"/>
                <a:gd name="connsiteX2" fmla="*/ 1309021 w 9429750"/>
                <a:gd name="connsiteY2" fmla="*/ 2235803 h 2591431"/>
                <a:gd name="connsiteX3" fmla="*/ 1649921 w 9429750"/>
                <a:gd name="connsiteY3" fmla="*/ 2584037 h 2591431"/>
                <a:gd name="connsiteX4" fmla="*/ 1739703 w 9429750"/>
                <a:gd name="connsiteY4" fmla="*/ 2555234 h 2591431"/>
                <a:gd name="connsiteX5" fmla="*/ 1744409 w 9429750"/>
                <a:gd name="connsiteY5" fmla="*/ 2506028 h 2591431"/>
                <a:gd name="connsiteX6" fmla="*/ 1874139 w 9429750"/>
                <a:gd name="connsiteY6" fmla="*/ 2195417 h 2591431"/>
                <a:gd name="connsiteX7" fmla="*/ 1898618 w 9429750"/>
                <a:gd name="connsiteY7" fmla="*/ 2190750 h 2591431"/>
                <a:gd name="connsiteX8" fmla="*/ 8710612 w 9429750"/>
                <a:gd name="connsiteY8" fmla="*/ 2190750 h 2591431"/>
                <a:gd name="connsiteX9" fmla="*/ 9429750 w 9429750"/>
                <a:gd name="connsiteY9" fmla="*/ 1471613 h 2591431"/>
                <a:gd name="connsiteX10" fmla="*/ 9429750 w 9429750"/>
                <a:gd name="connsiteY10" fmla="*/ 719138 h 2591431"/>
                <a:gd name="connsiteX11" fmla="*/ 8710612 w 9429750"/>
                <a:gd name="connsiteY11" fmla="*/ 0 h 2591431"/>
                <a:gd name="connsiteX12" fmla="*/ 719138 w 9429750"/>
                <a:gd name="connsiteY12" fmla="*/ 0 h 2591431"/>
                <a:gd name="connsiteX13" fmla="*/ 0 w 9429750"/>
                <a:gd name="connsiteY13" fmla="*/ 719138 h 2591431"/>
                <a:gd name="connsiteX14" fmla="*/ 0 w 9429750"/>
                <a:gd name="connsiteY14" fmla="*/ 1471613 h 2591431"/>
                <a:gd name="connsiteX15" fmla="*/ 719138 w 9429750"/>
                <a:gd name="connsiteY15" fmla="*/ 2190750 h 2591431"/>
              </a:gdLst>
              <a:ahLst/>
              <a:cxnLst/>
              <a:rect l="l" t="t" r="r" b="b"/>
              <a:pathLst>
                <a:path w="9429750" h="2591431">
                  <a:moveTo>
                    <a:pt x="719138" y="2190750"/>
                  </a:moveTo>
                  <a:lnTo>
                    <a:pt x="1245965" y="2190750"/>
                  </a:lnTo>
                  <a:cubicBezTo>
                    <a:pt x="1274445" y="2190760"/>
                    <a:pt x="1299782" y="2208857"/>
                    <a:pt x="1309021" y="2235803"/>
                  </a:cubicBezTo>
                  <a:cubicBezTo>
                    <a:pt x="1372362" y="2413064"/>
                    <a:pt x="1528096" y="2522791"/>
                    <a:pt x="1649921" y="2584037"/>
                  </a:cubicBezTo>
                  <a:cubicBezTo>
                    <a:pt x="1682668" y="2600878"/>
                    <a:pt x="1722863" y="2587981"/>
                    <a:pt x="1739703" y="2555234"/>
                  </a:cubicBezTo>
                  <a:cubicBezTo>
                    <a:pt x="1747523" y="2540041"/>
                    <a:pt x="1749209" y="2522430"/>
                    <a:pt x="1744409" y="2506028"/>
                  </a:cubicBezTo>
                  <a:cubicBezTo>
                    <a:pt x="1712500" y="2400300"/>
                    <a:pt x="1710785" y="2262950"/>
                    <a:pt x="1874139" y="2195417"/>
                  </a:cubicBezTo>
                  <a:cubicBezTo>
                    <a:pt x="1881912" y="2192255"/>
                    <a:pt x="1890227" y="2190664"/>
                    <a:pt x="1898618" y="2190750"/>
                  </a:cubicBezTo>
                  <a:lnTo>
                    <a:pt x="8710612" y="2190750"/>
                  </a:lnTo>
                  <a:cubicBezTo>
                    <a:pt x="9107786" y="2190750"/>
                    <a:pt x="9429750" y="1868777"/>
                    <a:pt x="9429750" y="1471613"/>
                  </a:cubicBezTo>
                  <a:lnTo>
                    <a:pt x="9429750" y="719138"/>
                  </a:lnTo>
                  <a:cubicBezTo>
                    <a:pt x="9429750" y="321969"/>
                    <a:pt x="9107786" y="0"/>
                    <a:pt x="8710612" y="0"/>
                  </a:cubicBezTo>
                  <a:lnTo>
                    <a:pt x="719138" y="0"/>
                  </a:lnTo>
                  <a:cubicBezTo>
                    <a:pt x="321969" y="0"/>
                    <a:pt x="0" y="321969"/>
                    <a:pt x="0" y="719138"/>
                  </a:cubicBezTo>
                  <a:lnTo>
                    <a:pt x="0" y="1471613"/>
                  </a:lnTo>
                  <a:cubicBezTo>
                    <a:pt x="0" y="1868777"/>
                    <a:pt x="321969" y="2190750"/>
                    <a:pt x="719138" y="2190750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>
              <a:off x="3660" y="3205"/>
              <a:ext cx="2525" cy="47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rtlCol="0" anchor="ctr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1400" b="1">
                  <a:ln w="12700">
                    <a:noFill/>
                  </a:ln>
                  <a:solidFill>
                    <a:schemeClr val="bg1">
                      <a:alpha val="100000"/>
                    </a:schemeClr>
                  </a:solidFill>
                  <a:latin typeface="+mn-ea"/>
                  <a:cs typeface="+mn-ea"/>
                  <a:sym typeface="+mn-ea"/>
                </a:rPr>
                <a:t>AI代码编辑器</a:t>
              </a:r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11525" y="2905"/>
              <a:ext cx="3880" cy="1070"/>
            </a:xfrm>
            <a:custGeom>
              <a:avLst/>
              <a:gdLst>
                <a:gd name="connsiteX0" fmla="*/ 719138 w 9429750"/>
                <a:gd name="connsiteY0" fmla="*/ 2190750 h 2591431"/>
                <a:gd name="connsiteX1" fmla="*/ 1245965 w 9429750"/>
                <a:gd name="connsiteY1" fmla="*/ 2190750 h 2591431"/>
                <a:gd name="connsiteX2" fmla="*/ 1309021 w 9429750"/>
                <a:gd name="connsiteY2" fmla="*/ 2235803 h 2591431"/>
                <a:gd name="connsiteX3" fmla="*/ 1649921 w 9429750"/>
                <a:gd name="connsiteY3" fmla="*/ 2584037 h 2591431"/>
                <a:gd name="connsiteX4" fmla="*/ 1739703 w 9429750"/>
                <a:gd name="connsiteY4" fmla="*/ 2555234 h 2591431"/>
                <a:gd name="connsiteX5" fmla="*/ 1744409 w 9429750"/>
                <a:gd name="connsiteY5" fmla="*/ 2506028 h 2591431"/>
                <a:gd name="connsiteX6" fmla="*/ 1874139 w 9429750"/>
                <a:gd name="connsiteY6" fmla="*/ 2195417 h 2591431"/>
                <a:gd name="connsiteX7" fmla="*/ 1898618 w 9429750"/>
                <a:gd name="connsiteY7" fmla="*/ 2190750 h 2591431"/>
                <a:gd name="connsiteX8" fmla="*/ 8710612 w 9429750"/>
                <a:gd name="connsiteY8" fmla="*/ 2190750 h 2591431"/>
                <a:gd name="connsiteX9" fmla="*/ 9429750 w 9429750"/>
                <a:gd name="connsiteY9" fmla="*/ 1471613 h 2591431"/>
                <a:gd name="connsiteX10" fmla="*/ 9429750 w 9429750"/>
                <a:gd name="connsiteY10" fmla="*/ 719138 h 2591431"/>
                <a:gd name="connsiteX11" fmla="*/ 8710612 w 9429750"/>
                <a:gd name="connsiteY11" fmla="*/ 0 h 2591431"/>
                <a:gd name="connsiteX12" fmla="*/ 719138 w 9429750"/>
                <a:gd name="connsiteY12" fmla="*/ 0 h 2591431"/>
                <a:gd name="connsiteX13" fmla="*/ 0 w 9429750"/>
                <a:gd name="connsiteY13" fmla="*/ 719138 h 2591431"/>
                <a:gd name="connsiteX14" fmla="*/ 0 w 9429750"/>
                <a:gd name="connsiteY14" fmla="*/ 1471613 h 2591431"/>
                <a:gd name="connsiteX15" fmla="*/ 719138 w 9429750"/>
                <a:gd name="connsiteY15" fmla="*/ 2190750 h 2591431"/>
              </a:gdLst>
              <a:ahLst/>
              <a:cxnLst/>
              <a:rect l="l" t="t" r="r" b="b"/>
              <a:pathLst>
                <a:path w="9429750" h="2591431">
                  <a:moveTo>
                    <a:pt x="719138" y="2190750"/>
                  </a:moveTo>
                  <a:lnTo>
                    <a:pt x="1245965" y="2190750"/>
                  </a:lnTo>
                  <a:cubicBezTo>
                    <a:pt x="1274445" y="2190760"/>
                    <a:pt x="1299782" y="2208857"/>
                    <a:pt x="1309021" y="2235803"/>
                  </a:cubicBezTo>
                  <a:cubicBezTo>
                    <a:pt x="1372362" y="2413064"/>
                    <a:pt x="1528096" y="2522791"/>
                    <a:pt x="1649921" y="2584037"/>
                  </a:cubicBezTo>
                  <a:cubicBezTo>
                    <a:pt x="1682668" y="2600878"/>
                    <a:pt x="1722863" y="2587981"/>
                    <a:pt x="1739703" y="2555234"/>
                  </a:cubicBezTo>
                  <a:cubicBezTo>
                    <a:pt x="1747523" y="2540041"/>
                    <a:pt x="1749209" y="2522430"/>
                    <a:pt x="1744409" y="2506028"/>
                  </a:cubicBezTo>
                  <a:cubicBezTo>
                    <a:pt x="1712500" y="2400300"/>
                    <a:pt x="1710785" y="2262950"/>
                    <a:pt x="1874139" y="2195417"/>
                  </a:cubicBezTo>
                  <a:cubicBezTo>
                    <a:pt x="1881912" y="2192255"/>
                    <a:pt x="1890227" y="2190664"/>
                    <a:pt x="1898618" y="2190750"/>
                  </a:cubicBezTo>
                  <a:lnTo>
                    <a:pt x="8710612" y="2190750"/>
                  </a:lnTo>
                  <a:cubicBezTo>
                    <a:pt x="9107786" y="2190750"/>
                    <a:pt x="9429750" y="1868777"/>
                    <a:pt x="9429750" y="1471613"/>
                  </a:cubicBezTo>
                  <a:lnTo>
                    <a:pt x="9429750" y="719138"/>
                  </a:lnTo>
                  <a:cubicBezTo>
                    <a:pt x="9429750" y="321969"/>
                    <a:pt x="9107786" y="0"/>
                    <a:pt x="8710612" y="0"/>
                  </a:cubicBezTo>
                  <a:lnTo>
                    <a:pt x="719138" y="0"/>
                  </a:lnTo>
                  <a:cubicBezTo>
                    <a:pt x="321969" y="0"/>
                    <a:pt x="0" y="321969"/>
                    <a:pt x="0" y="719138"/>
                  </a:cubicBezTo>
                  <a:lnTo>
                    <a:pt x="0" y="1471613"/>
                  </a:lnTo>
                  <a:cubicBezTo>
                    <a:pt x="0" y="1868777"/>
                    <a:pt x="321969" y="2190750"/>
                    <a:pt x="719138" y="219075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12256" y="3064"/>
              <a:ext cx="2418" cy="535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0" tIns="0" rIns="0" bIns="0" rtlCol="0" anchor="ctr"/>
            <a:lstStyle/>
            <a:p>
              <a:pPr algn="l">
                <a:lnSpc>
                  <a:spcPct val="130000"/>
                </a:lnSpc>
              </a:pPr>
              <a:r>
                <a:rPr kumimoji="1" lang="en-US" altLang="zh-CN" sz="1400" b="1" dirty="0" err="1">
                  <a:ln w="12700">
                    <a:noFill/>
                  </a:ln>
                  <a:solidFill>
                    <a:schemeClr val="bg1">
                      <a:alpha val="100000"/>
                    </a:schemeClr>
                  </a:solidFill>
                  <a:latin typeface="+mn-ea"/>
                  <a:cs typeface="+mn-ea"/>
                  <a:sym typeface="+mn-ea"/>
                </a:rPr>
                <a:t>IDE+插件</a:t>
              </a:r>
              <a:endParaRPr kumimoji="1" lang="en-US" altLang="zh-CN" sz="1400" b="1" dirty="0">
                <a:ln w="12700">
                  <a:noFill/>
                </a:ln>
                <a:solidFill>
                  <a:schemeClr val="bg1">
                    <a:alpha val="100000"/>
                  </a:schemeClr>
                </a:solidFill>
                <a:latin typeface="+mn-ea"/>
                <a:cs typeface="+mn-ea"/>
                <a:sym typeface="+mn-ea"/>
              </a:endParaRPr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592" y="4915"/>
              <a:ext cx="9311" cy="3803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6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Cursor：直接通过自然语言生成和修改代码</a:t>
              </a:r>
              <a:endPara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6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Trae：提供智能代码补全和生成功能</a:t>
              </a:r>
              <a:endPara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283" y="4915"/>
              <a:ext cx="7543" cy="311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t"/>
            <a:lstStyle/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600" dirty="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GitHub </a:t>
              </a:r>
              <a:r>
                <a:rPr kumimoji="1" lang="en-US" altLang="zh-CN" sz="16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Copilot：自动补全代码，提供代码建议</a:t>
              </a:r>
              <a:endPara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6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Cline：代码建议、生成和重构功能</a:t>
              </a:r>
              <a:endPara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20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6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CodeGeeX：多语言支持，中文友好</a:t>
              </a:r>
              <a:endParaRPr kumimoji="1" lang="en-US" altLang="zh-CN" sz="16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15625" y="2859911"/>
            <a:ext cx="32403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</a:rPr>
              <a:t>章节二</a:t>
            </a:r>
          </a:p>
        </p:txBody>
      </p:sp>
      <p:sp>
        <p:nvSpPr>
          <p:cNvPr id="4" name="TextBox 2"/>
          <p:cNvSpPr txBox="1"/>
          <p:nvPr/>
        </p:nvSpPr>
        <p:spPr>
          <a:xfrm>
            <a:off x="3311669" y="3364076"/>
            <a:ext cx="244827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b="1" dirty="0">
                <a:solidFill>
                  <a:schemeClr val="bg1"/>
                </a:solidFill>
                <a:latin typeface="+mn-ea"/>
                <a:cs typeface="+mn-ea"/>
              </a:rPr>
              <a:t>Cursor功能与操作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12"/>
          <p:cNvSpPr>
            <a:spLocks noChangeArrowheads="1"/>
          </p:cNvSpPr>
          <p:nvPr/>
        </p:nvSpPr>
        <p:spPr bwMode="auto">
          <a:xfrm>
            <a:off x="671513" y="214296"/>
            <a:ext cx="2652395" cy="39878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l"/>
            <a:r>
              <a:rPr sz="2000" dirty="0">
                <a:solidFill>
                  <a:srgbClr val="006CB7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Cursor界面与核心功能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-827898" y="985269"/>
            <a:ext cx="8440897" cy="3649355"/>
            <a:chOff x="-2777" y="613"/>
            <a:chExt cx="20352" cy="10408"/>
          </a:xfrm>
        </p:grpSpPr>
        <p:sp>
          <p:nvSpPr>
            <p:cNvPr id="2" name="标题 1"/>
            <p:cNvSpPr txBox="1"/>
            <p:nvPr/>
          </p:nvSpPr>
          <p:spPr>
            <a:xfrm flipH="1">
              <a:off x="-2777" y="1646"/>
              <a:ext cx="8146" cy="8146"/>
            </a:xfrm>
            <a:prstGeom prst="arc">
              <a:avLst>
                <a:gd name="adj1" fmla="val 7769151"/>
                <a:gd name="adj2" fmla="val 13826656"/>
              </a:avLst>
            </a:prstGeom>
            <a:noFill/>
            <a:ln w="12700" cap="sq">
              <a:solidFill>
                <a:schemeClr val="accent1">
                  <a:lumMod val="40000"/>
                  <a:lumOff val="60000"/>
                </a:schemeClr>
              </a:solidFill>
              <a:miter/>
              <a:headEnd type="oval"/>
              <a:tailEnd type="oval"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4" name="标题 1"/>
            <p:cNvSpPr txBox="1"/>
            <p:nvPr/>
          </p:nvSpPr>
          <p:spPr>
            <a:xfrm flipH="1">
              <a:off x="8317" y="613"/>
              <a:ext cx="9258" cy="5384"/>
            </a:xfrm>
            <a:prstGeom prst="roundRect">
              <a:avLst>
                <a:gd name="adj" fmla="val 11430"/>
              </a:avLst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57150" cap="rnd">
              <a:noFill/>
              <a:rou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>
                <a:latin typeface="+mn-ea"/>
              </a:endParaRPr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4645" y="1646"/>
              <a:ext cx="4108" cy="194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19050" cap="sq">
              <a:noFill/>
              <a:miter/>
            </a:ln>
            <a:effectLst>
              <a:outerShdw blurRad="317500" dist="127000" dir="2700000" algn="tl" rotWithShape="0">
                <a:schemeClr val="accent1">
                  <a:lumMod val="75000"/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4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+mn-ea"/>
                </a:rPr>
                <a:t>Cursor核心界面组件</a:t>
              </a:r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9179" y="2301"/>
              <a:ext cx="8396" cy="170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编辑器区域：代码编辑、AI建议、内联错误提示</a:t>
              </a:r>
              <a:endPara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AI聊天窗口：实时代码讨论，上下文感知</a:t>
              </a:r>
              <a:endPara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文件浏览器：智能文件搜索和过滤</a:t>
              </a:r>
              <a:endPara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终端集成：多终端管理，AI辅助命令</a:t>
              </a:r>
              <a:endPara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 dirty="0" err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AI工具面板：快速访问AI功能</a:t>
              </a:r>
              <a:endParaRPr kumimoji="1" lang="en-US" altLang="zh-CN" sz="1200" dirty="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+mn-ea"/>
              </a:endParaRPr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1215" y="3495"/>
              <a:ext cx="2217" cy="2889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0" tIns="0" rIns="0" bIns="0" rtlCol="0" anchor="ctr"/>
            <a:lstStyle/>
            <a:p>
              <a:pPr algn="l">
                <a:lnSpc>
                  <a:spcPct val="150000"/>
                </a:lnSpc>
              </a:pPr>
              <a:r>
                <a:rPr kumimoji="1" lang="en-US" altLang="zh-CN" b="1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Source Han Sans CN Bold"/>
                </a:rPr>
                <a:t>cursor</a:t>
              </a:r>
            </a:p>
          </p:txBody>
        </p:sp>
        <p:sp>
          <p:nvSpPr>
            <p:cNvPr id="8" name="标题 1"/>
            <p:cNvSpPr txBox="1"/>
            <p:nvPr/>
          </p:nvSpPr>
          <p:spPr>
            <a:xfrm flipH="1">
              <a:off x="8165" y="6468"/>
              <a:ext cx="9410" cy="4553"/>
            </a:xfrm>
            <a:prstGeom prst="roundRect">
              <a:avLst>
                <a:gd name="adj" fmla="val 10863"/>
              </a:avLst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57150" cap="rnd">
              <a:noFill/>
              <a:round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564" y="7227"/>
              <a:ext cx="3038" cy="1456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2700000" scaled="0"/>
            </a:gradFill>
            <a:ln w="19050" cap="sq">
              <a:noFill/>
              <a:miter/>
            </a:ln>
            <a:effectLst>
              <a:outerShdw blurRad="317500" dist="127000" dir="2700000" algn="tl" rotWithShape="0">
                <a:schemeClr val="accent1">
                  <a:lumMod val="75000"/>
                  <a:alpha val="20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1400" b="1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+mn-ea"/>
                  <a:cs typeface="Source Han Sans"/>
                </a:rPr>
                <a:t>差异化优势</a:t>
              </a:r>
            </a:p>
          </p:txBody>
        </p:sp>
        <p:sp>
          <p:nvSpPr>
            <p:cNvPr id="10" name="标题 1"/>
            <p:cNvSpPr txBox="1"/>
            <p:nvPr/>
          </p:nvSpPr>
          <p:spPr>
            <a:xfrm>
              <a:off x="9179" y="7602"/>
              <a:ext cx="8030" cy="1708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square" lIns="0" tIns="0" rIns="0" bIns="0" rtlCol="0" anchor="ctr"/>
            <a:lstStyle/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深度AI集成，不仅是插件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效率倍增工具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开发流程优化</a:t>
              </a:r>
            </a:p>
            <a:p>
              <a:pPr marL="171450" indent="-171450" algn="l">
                <a:lnSpc>
                  <a:spcPct val="150000"/>
                </a:lnSpc>
                <a:buFont typeface="Arial" panose="02080604020202020204" pitchFamily="34" charset="0"/>
                <a:buChar char="•"/>
              </a:pPr>
              <a:r>
                <a:rPr kumimoji="1" lang="en-US" altLang="zh-CN" sz="1200">
                  <a:ln w="12700">
                    <a:noFill/>
                  </a:ln>
                  <a:solidFill>
                    <a:srgbClr val="262626">
                      <a:alpha val="100000"/>
                    </a:srgbClr>
                  </a:solidFill>
                  <a:latin typeface="+mn-ea"/>
                  <a:cs typeface="+mn-ea"/>
                </a:rPr>
                <a:t>基于VS Code的开源基础</a:t>
              </a:r>
            </a:p>
          </p:txBody>
        </p:sp>
      </p:grp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TBhNTc3ZDEwNThlNmVjMDU4MTRlYzM5NjRhZmYxZjY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99.76834645669294,&quot;left&quot;:365.6699212598425,&quot;top&quot;:83.43165354330708,&quot;width&quot;:317.6155905511811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533</TotalTime>
  <Words>806</Words>
  <Application>Microsoft Office PowerPoint</Application>
  <PresentationFormat>全屏显示(16:9)</PresentationFormat>
  <Paragraphs>398</Paragraphs>
  <Slides>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0" baseType="lpstr">
      <vt:lpstr>OPPOSans H</vt:lpstr>
      <vt:lpstr>Source Han Sans</vt:lpstr>
      <vt:lpstr>Source Han Sans CN Bold</vt:lpstr>
      <vt:lpstr>微软雅黑</vt:lpstr>
      <vt:lpstr>Arial</vt:lpstr>
      <vt:lpstr>Calibri</vt:lpstr>
      <vt:lpstr>Office 主题</vt:lpstr>
      <vt:lpstr>软件四部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 谢 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迈科智能公司简介</dc:title>
  <dc:creator/>
  <cp:lastModifiedBy>kitty hello</cp:lastModifiedBy>
  <cp:revision>238</cp:revision>
  <dcterms:created xsi:type="dcterms:W3CDTF">2025-05-12T00:42:59Z</dcterms:created>
  <dcterms:modified xsi:type="dcterms:W3CDTF">2025-05-12T11:16:23Z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20963DF8A5C2466AA1EF5E2825A067A9_12</vt:lpwstr>
  </property>
  <property fmtid="{D5CDD505-2E9C-101B-9397-08002B2CF9AE}" pid="3" name="KSOProductBuildVer">
    <vt:lpwstr>2052-11.1.0.11691</vt:lpwstr>
  </property>
</Properties>
</file>

<file path=docProps/thumbnail.jpeg>
</file>